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8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8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90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9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68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9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34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7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25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2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7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C1810-53E8-4B8C-9C13-A5A75554BFE7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9BAA9-B2E5-4A96-8FCE-F2ACEC65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99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C8AFD9-B2E7-42DE-BD36-5E86C9671E4B}"/>
              </a:ext>
            </a:extLst>
          </p:cNvPr>
          <p:cNvSpPr txBox="1"/>
          <p:nvPr/>
        </p:nvSpPr>
        <p:spPr>
          <a:xfrm>
            <a:off x="167723" y="330718"/>
            <a:ext cx="6522554" cy="3693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Concepts in Geography to show how my geography is connected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D50AF3-3303-4DF7-A0C8-11CC9E950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46" y="995820"/>
            <a:ext cx="5984293" cy="72806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E951BE-3802-4C1C-BE3D-FDB9A1312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23" y="8276492"/>
            <a:ext cx="5462954" cy="358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133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Ink Free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Morgan</dc:creator>
  <cp:lastModifiedBy>Danielle Morgan</cp:lastModifiedBy>
  <cp:revision>4</cp:revision>
  <dcterms:created xsi:type="dcterms:W3CDTF">2021-03-14T08:16:24Z</dcterms:created>
  <dcterms:modified xsi:type="dcterms:W3CDTF">2021-04-08T13:35:31Z</dcterms:modified>
</cp:coreProperties>
</file>