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A443E-7D92-4FEB-88F0-516BA60987B2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E2220-3536-47CD-BD76-EB7FACC84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98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Wide range</a:t>
            </a:r>
            <a:r>
              <a:rPr lang="en-GB" baseline="0" dirty="0" smtClean="0"/>
              <a:t> programme, </a:t>
            </a:r>
            <a:r>
              <a:rPr lang="en-GB" baseline="0" dirty="0" err="1" smtClean="0"/>
              <a:t>approx</a:t>
            </a:r>
            <a:r>
              <a:rPr lang="en-GB" baseline="0" dirty="0" smtClean="0"/>
              <a:t> 50 % of all children participate in something.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5EF1D-8BAE-49A3-B21F-5CC8DBB353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3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6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2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6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3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7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18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72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BDDD-EC34-4FF7-A4C0-CF227CAB0153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0445-C7EB-4D30-A8CA-905860326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3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Curricular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9372600" cy="47244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GB" sz="3200" dirty="0"/>
              <a:t>Clubs are open to all children, they are run before </a:t>
            </a:r>
            <a:r>
              <a:rPr lang="en-GB" sz="3200" dirty="0" smtClean="0"/>
              <a:t>school, at </a:t>
            </a:r>
            <a:r>
              <a:rPr lang="en-GB" sz="3200" dirty="0"/>
              <a:t>lunchtime and after school</a:t>
            </a:r>
            <a:r>
              <a:rPr lang="en-GB" sz="3200" dirty="0" smtClean="0"/>
              <a:t>.</a:t>
            </a:r>
          </a:p>
          <a:p>
            <a:pPr marL="114300" indent="0">
              <a:buNone/>
            </a:pPr>
            <a:r>
              <a:rPr lang="en-US" sz="3200" dirty="0" smtClean="0"/>
              <a:t>A timetable is produced weekly</a:t>
            </a:r>
            <a:endParaRPr lang="en-GB" sz="3200" dirty="0"/>
          </a:p>
          <a:p>
            <a:pPr marL="114300" indent="0">
              <a:buNone/>
            </a:pPr>
            <a:endParaRPr lang="en-GB" dirty="0" smtClean="0"/>
          </a:p>
          <a:p>
            <a:r>
              <a:rPr lang="en-GB" dirty="0"/>
              <a:t>Football 	</a:t>
            </a:r>
            <a:r>
              <a:rPr lang="en-GB" dirty="0" smtClean="0"/>
              <a:t>			Rugby Union</a:t>
            </a:r>
          </a:p>
          <a:p>
            <a:r>
              <a:rPr lang="en-GB" dirty="0" smtClean="0"/>
              <a:t>Basketball				Badminton</a:t>
            </a:r>
          </a:p>
          <a:p>
            <a:r>
              <a:rPr lang="en-GB" dirty="0" smtClean="0"/>
              <a:t>Netball				Hockey</a:t>
            </a:r>
          </a:p>
          <a:p>
            <a:r>
              <a:rPr lang="en-GB" dirty="0" smtClean="0"/>
              <a:t>Gymnastics  				Dance</a:t>
            </a:r>
          </a:p>
          <a:p>
            <a:r>
              <a:rPr lang="en-GB" dirty="0" smtClean="0"/>
              <a:t>Dodgeball				Athletics</a:t>
            </a:r>
          </a:p>
          <a:p>
            <a:r>
              <a:rPr lang="en-GB" dirty="0" err="1" smtClean="0"/>
              <a:t>Rounders</a:t>
            </a:r>
            <a:r>
              <a:rPr lang="en-GB" dirty="0" smtClean="0"/>
              <a:t>				Golf</a:t>
            </a:r>
          </a:p>
          <a:p>
            <a:r>
              <a:rPr lang="en-GB" dirty="0" smtClean="0"/>
              <a:t>Cricket				</a:t>
            </a:r>
            <a:r>
              <a:rPr lang="en-GB" dirty="0" err="1" smtClean="0"/>
              <a:t>Sportshall</a:t>
            </a:r>
            <a:r>
              <a:rPr lang="en-GB" dirty="0" smtClean="0"/>
              <a:t> Athletics</a:t>
            </a:r>
          </a:p>
          <a:p>
            <a:r>
              <a:rPr lang="en-GB" dirty="0" smtClean="0"/>
              <a:t>Athletics				Parkour</a:t>
            </a:r>
          </a:p>
          <a:p>
            <a:r>
              <a:rPr lang="en-US" dirty="0" smtClean="0"/>
              <a:t>Running Club		</a:t>
            </a:r>
            <a:r>
              <a:rPr lang="en-US" dirty="0" smtClean="0"/>
              <a:t>	</a:t>
            </a:r>
            <a:r>
              <a:rPr lang="en-US" dirty="0" smtClean="0"/>
              <a:t>	Table Tennis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849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Extra Curricular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Curricular Activities</dc:title>
  <dc:creator>Leanne Chapman</dc:creator>
  <cp:lastModifiedBy>Leanne Chapman</cp:lastModifiedBy>
  <cp:revision>1</cp:revision>
  <dcterms:created xsi:type="dcterms:W3CDTF">2018-11-13T12:23:05Z</dcterms:created>
  <dcterms:modified xsi:type="dcterms:W3CDTF">2018-11-13T12:23:55Z</dcterms:modified>
</cp:coreProperties>
</file>