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8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3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12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9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8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7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9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1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2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2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google.co.uk/url?sa=i&amp;rct=j&amp;q=&amp;esrc=s&amp;source=images&amp;cd=&amp;cad=rja&amp;uact=8&amp;docid=PlUkCX0QiYzvwM&amp;tbnid=vnNmdz73szJUwM:&amp;ved=0CAcQjRw&amp;url=http://digiteen12--2.flatclassroomproject.org/Etiquette%2B%26%2BRespect_Cultural_Awareness&amp;ei=CcQdVIHRD8OS7AbMq4H4Cg&amp;psig=AFQjCNGPT6AzutEekb3HN236M-LjCPaT5A&amp;ust=141132326144102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hyperlink" Target="http://www.google.co.uk/url?sa=i&amp;rct=j&amp;q=&amp;esrc=s&amp;source=images&amp;cd=&amp;cad=rja&amp;uact=8&amp;docid=uEBF1HLNA-qNsM&amp;tbnid=bM_vm8eCDYJIVM:&amp;ved=0CAcQjRw&amp;url=http://www.askipedia.com/tag/history-2/&amp;ei=19kdVPXhGuvg7QbH-4DoCw&amp;psig=AFQjCNHVJm-yLh5S7XQPawWW_Nx8zGQvPg&amp;ust=141132874056057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KaroHhPpjsddmM&amp;tbnid=Ay54sFHZB58s2M:&amp;ved=0CAcQjRw&amp;url=http://www.afterimagegallery.com/nyteiffel.htm&amp;ei=jOIdVPvoGvOM7AaI8IDwCg&amp;psig=AFQjCNFfwr624Dx1QBHpdurmUut7nSbLyw&amp;ust=141133107198861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oogle.co.uk/url?sa=i&amp;rct=j&amp;q=&amp;esrc=s&amp;source=images&amp;cd=&amp;cad=rja&amp;uact=8&amp;docid=q5fAGCi0CjNICM&amp;tbnid=wv6j4Ll8JST8RM:&amp;ved=0CAcQjRw&amp;url=http://en.wikipedia.org/wiki/Witch-hunt&amp;ei=GuMdVP6mLZKd7gaisoD4Cw&amp;psig=AFQjCNEs-0gF7YXtL_fyTCQcqAChxLiF9Q&amp;ust=1411331210375278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google.co.uk/url?sa=i&amp;rct=j&amp;q=&amp;esrc=s&amp;source=images&amp;cd=&amp;cad=rja&amp;uact=8&amp;docid=CqQBX4sSTKvNQM&amp;tbnid=GWpznFyXXJhr-M:&amp;ved=0CAcQjRw&amp;url=http://www.theguardian.com/politics/2012/oct/15/scottish-independence-referendum-offer-scots&amp;ei=UMIdVPvxBaGf7gaRpYHQCw&amp;bvm=bv.75775273,d.ZGU&amp;psig=AFQjCNHaLhUObcj_mPSBNCQQF7NmHKxttg&amp;ust=141132255709410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96" y="1952437"/>
            <a:ext cx="5819015" cy="38739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3191" y="1952437"/>
            <a:ext cx="4511616" cy="40619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Comic Sans MS" panose="030F0702030302020204" pitchFamily="66" charset="0"/>
              </a:rPr>
              <a:t>It is the window into the past</a:t>
            </a:r>
            <a:r>
              <a:rPr lang="en-GB" sz="6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6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5"/>
    </mc:Choice>
    <mc:Fallback>
      <p:transition spd="slow" advTm="26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data:image/jpeg;base64,/9j/4AAQSkZJRgABAQAAAQABAAD/2wCEAAkGBxQTEhUUEhQUFBQXFRYYFxUYFRQXFRUUFBQYFhUXGBYYHCggGBolHBQUITEhJSkrLi4uFx8zODMsNygtLisBCgoKDg0OGxAQGiwkICQuLCwsLCwsLCwsLCwsLCwsLCwsLCwsLCwsLCwsLCwsLCwsLCwsLCwsLCwsLCwsLCwsN//AABEIAOwA1QMBIgACEQEDEQH/xAAcAAABBQEBAQAAAAAAAAAAAAAFAAEDBAYHAgj/xABEEAACAQIEAwUFBQYCCQUAAAABAhEAAwQSITEFQVEGEyJhcTJCgZGxB1KhwdEUFSNygtJi8BYXM0ODkqLC8SRTY3Ph/8QAGQEAAgMBAAAAAAAAAAAAAAAAAgMAAQQF/8QAKREAAgIBBAICAgEFAQAAAAAAAAECEQMEEiExE1EiQTJhcRRCUoGhI//aAAwDAQACEQMRAD8ACJhk2IFSDBpOwpm1r3OlKpDuBHCJ0HyFV7uGT7oq0Hqqza0KI+gNxbCqNhQc2hNaLjA8NZp3o6IkavgGFUpqNas8UwSgTFUuy17cVb49xFV8A8TjcDl60nqYUY7ugHctqDt9KhYjXKBpzMx8K9tYc2zdYQCYBJAn0G5ond4e64XN3JAOxZjMRJfJsOg+lMbNWPBFcyKOH4dNtrjK0DYhGK68p2+dXcDwxO5djctIwALDM5ZQdgFXRmJ08qmxN60cMVF685SBliLTO0Sc28ATod6uYri1q3g0t3MMA1wFhAyL4T4WPvMedCOaSXX2VuD4SwMO103lRtQq3EXKzH4FjFBcSbVu2CbgdixlFQjKI3zGPlRCx2yZU7tbVnIohA1sHK3N5J1JrL8VxZeBmJidNgJ6AUSj9mfPkhUor7Lv7bbHKpLeMtRMEfKs/T0dIw0a3Ci2+2X5gfWjmB4IWghZHXcVzZWgg/GtF2c7VthmllNxTuubLHmOQqtkWQ3idnOoFRXuChfdmi3Z7tng8SQmc2rh2W5Ak9A21aHE4URUeJfRW72YIcNT7te/3anSjuLwmU1VyUvYhipg0cNTpS/dqdKJhafJUcUXQL/dqdPrTnh6dKJ5KXd1W1eiUDBgF6fjTUQNqlU2EoDMtQzU6PNR3limldEeao81RO+teleqos88TSUrKlda0mP4naRSGYT0EE1k72IzN4ZGtGUn9BfhmJZCe7EsRp5dTXqxracmWc6mFnSd2fpziq2GvJaJzydIjkSR70ch0qH97MqNbT2WMnSJj01jWl7WzbGUcceXyHJT9nJW27MAF70mUDP4iFHUADWnx2JsLZVXxD3HAJ7tYKi433m8qzF/H3HUKznKNkkhR/SNJ86rTRKIqeq/xD/Eu0z3ba2hbtW7amYUGSdpkmg93ElozEn1J08qr0qLgzOcpHprleAsmllq3gMOWbTca61bdIkItukU3WDFKi+N4Wd13oXdslTqKGMlLoKeOUe0RilSp6IWMRW97EdumtFbGKYtaJAW4xk2+QBJ3X6VgqVQjR9DYpMw018+vpQxkjlWb+zLtUCowl8ywB7lzGoj/Zk8yOXyraYuBS5BR4B0V6S3OwNQLfGeJo/gY8qiVl2CTZP3TS7lvumtUlsdKfuxRbStxkjh26GlWpZB0pVNpVnH+9Ir0uJJ3q0MLIqjkg0G4YylxHia2zG7HkPqaz+K4ncfnlHQfrTcUU968/ePyqpTEKbYop1aKalVgjzSmmpVC7YqVPSqFCilNe7NlnMKrMd4AkxRvhXZvvXyNft2yASdC0AanUACQI0mqtDIQlLpAGa0PZLAl2ZiIXKNdN5n6CiHBuzCXAzpeDMgY5AksQNFIkxrFGezNi2FKKWa5GdwB4B7oUHmw51n1E/g6NmDBtlub6IbuBjpQrH8OzAyK2bYTWob3DxBNc2GZx5N7qSpnKsdhSjRy5VVrecb4OGU/hpsaw960VMHcV1MOVZI2cvUYfHLjojpU9NTzMe7VwqwZSQykEHoQZB+YrqvCOPNicOLg9tfC4HJgN/jvXJ62H2X8SFvF90/sXwV9Lg1tn6j5VTRZcv8QuJcza71r+AcVa4PZIojjuzSM8xR7hnB1UaCqRGiomKI5GkcaehrQrgV6Uv3evT8KIoy9zHHoaVG8Tw5SaVWQwF7BkbCgeOt5Sa264eaCcewOkgVjuhxheIYBbpkyD94UGx/DO7XMDm110iPPStYtqobqDK2YSIiOvlT4y4AcbZiQKerb4UEwpO3SfF0+te8Pw13mFMD2tICxvJNHuRXil6KNOiztrRQYFDbJXMWUyToFynp0op2f4H+0HMZVRzEQfSq3IPwNfkA8Lw13Le6FBJJ5QYiOZoxwrszccE9yWkeEkwAZ9qOdb/hnZuwkHJJ6k6zWnw2FHQUDkEtselZjuz/AGRdUZHeFY6hBBOkRmGoHlWgt9ksOoju1+Mz9a0VtFFTDL0B660D/ZTySZmrXZKykm2MpIg5Sw084NOnBEs6qsTp+dab9pUf+KHcUxQYADedvh0peT8WHjnJyQFNvyqK6lXClRX0rnziboyAWNs/55Vhu1HCyvjUbb+hrot9KH43BhkYEbiphyPHKwpxU40ckIpqsYyyUdlPIxVeu4ueTjtU6YqksXSjK6+0rBh6qZH0qOlVkPpbhOPGIs2ry6i4it6SNR85o5htq5j9jvEe8wz2T7Vl9P5LniH4hq6Rh5ihIEkIpFqjUGnNQEr396Veb+9NULM80CqWMUMDNJmJpxbmsg4yHEMNDmNqzfF1ZgSphVPI7kabDzNdJxXDQ29cz4hZFnE9LYJyiSRI2zeUj8aZFh41zZUs48KECCCubMSN82k+ok6U2Iui1cdD3gQiCPfKkAjQ7a6/Gp8FkZc0fxzczCB4VBPTpQnihkDMSXJbPJk5tvypg2U9sehYNTccKNATtMD49a6nwewttFUbDnGlcu4LjFtuCw5/CtHjO1LSVtAaaZjrr5AVTTszKW5HRDiVXcgc5kAfjVLE9sbCbNnP+CT8ztXM72Nd9bjlt9zA18qH3ceZ8vSqpsOox5Z0u725uMP4dsD+Yk/gv61UftFiX3uZfJFUfUGsHb4sRvV/C8dAgEUEoy7GJ4zS3btx/bu3W/4jj8AQKM9jMIBduETOQaliT7Q61nMPjg3OtJ2NxI725/J/3Ckt+xrSrg2Hc/8AiocTh/KvGJx2UEjWsRxztJiGcpb0G0gTqelL+MuESKZoccFUEnlQW9xRBoSI6yPxqvgOBXbniu3WUH3QSx/QUU/0WsKCSCZ6mg8URm8532yw694LixDCDHUbVnK6F2p7PoLZNsnQTB1rntb9PNOFejFqI1O/YqVKlWgzmz+yjiPdY9UJ8N5WQ/zDxp9CPjX0Bh0r5V4fizau27q6FHVwf5WmK+qOHYpXVWXUEAj0IkULLCCJpXsW6ZbtO12oDZVvW9aamuXhOtKhsOjJpbFTKgqC29XFFZbGFbEnKrHopPyBNcXx2JNy7czLLORlkaqx2jy1rtmJTwtOog/SuJX7neXnKjKw1GsmVMADzP5UeN2NxIkxWEuYQ+0uZhAA1Maax5GgnE8xbM276/l+VaHD3wqguhe/mBUMTohEyZ8zQHit0nKD7oI3n3idafHsLP8AhyUKt4faqtXsGtXJmbEvkR3lPMmvC2DE7Dz0q7ft+WvrXixZ0MiW0g9IPShTQyUOSoyDqD6U6WwaufsDsPFEfAbV5uYQg6DTyaYqNlKD9Fnh7kGJ0rbdiJ71/wD6/wDurFYa3DAHr9RXQ+xloBnP/wAf/cKz5Ps2R/GgxfOtUhhU1ZgAN6uuktExrQbtDh7oCokwSczgEhFE+up5dKxQVsP9F1uO2LW7Ivqyr+JNUcT2nRvZIPmHVh+BrG9o+EZbqvhkLqygEMhLBuZ8Y1nrUOG7Pv3LZ7ZDlpBkDIPWdTWxwht5kZ0576o0vEOIh1Ma1znFpDt6mtTgeA3+WY+u340M7ScLa0QxEcj61eHbGVJ9haiDlBOugHSp6athgPQr6C+yfiPfYC3J8VqbbdfCTln+mK+exXVvsM4jlfEWW2ORx6iQ2vyqpER2Vnqji+IBQdanuv4dazPGDmkCltsKKQC472yCPAM77etKguP7O5mmnpVMdaNraFWlegY4sv3T+H61J+9l+6fw/Ws2+PsPwT9Bqa5FxW4uGxzlbYlTAE6EsdT8jXRDxpR7rfh+tYTtLgO9vvdBjMNjyOmunxpmPIrGY4OLdgnipDq9wFmfP/EO1sKfZQdY8qzeOvtcbM2+g2gQBArQ3uHO3gle7BOVddzuTpqahudnyiM8g5fd8viK0qcV9gZd0+EZ2iOG2qVeBMRZYOgW9cZBv4GQqDm02lxU2GwTLMwCCVI13HrRS5QjEqfJ7W1TnCTtU1twN6sd8I2pW2Rq3RB/7I33jUqYbKOpqZ8Wo5H5il+0ZtlIHU7VNsibo+yDIZHrW67Ke8R90fWsbb8ZAAjzPOtJY4iuDWXVnzQIWPX3iOlBOEpR4C3I0knNPnRRbecT13rCf6bWwf8AZXP+j+6rFn7RrKb2b/w7v83rNixTXFF5JJI1xwK8xFehgV6A1lT9puHP+4xHytf303+szD/+ziPla/vprwv0K8i9mrOEH+RWa7X8JFyw4G8Ej4a1Wf7TMOf9zf8AiLf99UcZ9oFhgR3V6D5J/dQ+GSaaQSyxfbOakUqmvwzsUGhJYA8hM1FFdFGB19DGtT9m/Ee5xyHSGBUz+H1NZeKnwF7u7iPr4WB03jnVtWVZ9K46+Y0qjbE71iz9p2GKAFL2Yf4U/up0+0nC/cvz/Kn91LoLdRs2w4pVkf8AWZhPuX/+Vf7qaptK3Etta9xXm3XpjXEO82R3jQjGNRDFPQfEvTsaEZJEHOieEUEEHYiDQpDrRnAinZOBeNWwTxzBCzh7Ke6Ll8qRuJ7plPz0+FVMeZcsIi4FuCNvGPF/1BhWv4tww3rA0AguVM7mFlY6ECsabs2VTIc1tnlp0htQpHKGn51qxZFNcCJwpkBWreHsZhr89qpl9as28VH+YrRBinEs2+HAmSJ8thVLGus5Qcx5geyKj4lxVsuRTA6CqeFuG1BZZ/Oik7IqQd4NZz3QI+HKtJi+HLdMMQBv8ayWD4wq3M6iPKrlzjxY6afGlylUGh+NfJHri/AwmqEN9aDLgswJjarmI4rcUgqpYHczpVnD3M+oWCd6yptI2NRlYFGBjlT/ALBO4rVpwuRMCob+Cy8qLcyvDBmRu8NiqmLsZRrzrWXbGlZniwLOEGpH1O1HCbbM2oxRhG0UsIviHSYPodKidYJrX8N7O58tjMouG4Rn6Zl8HwzKB8aBdpLVxb571FtuQJVRA0GWR6xM+dMjkUpUjDKFIF0qVKmih1qRajFe5qEEzUq80qhDsyjSvNynBqO41cJHcB+MahN460VxhoXcFaYCZM8WhrRnBUHtb0Xwb1MhUQpZtNmV8xywy5Y0nwmZn8IoDxbAD9pCx4b4Ma7Xcpgn+rL/AM1aKyf4c/4/qh/SqnahVNhbyAB7NxHIkmVDCYB9AfhR4Ivd8fRWV3Hk5/iWj86rm/1ojxm1lu3VGwuNH8uYlfwIoQVM+Va49GWTovYCwCcx+FGL+GVl0oHhr2oG0URTiqgEDXbXlTEWminicCBtpVjgWH8bZhPg09cwr02KD7gAfza1e4Dj0tXGJWQVgajeQfyoZpbQ8SuaoP3uCJctrC5fTnU3C+ChPnzprHa1CYdcoPMGaNYa+jjMjhhWZ0zY1OPZ6XCACheLwsk0ZDEUO4leCKWb/M1TBjNmW43dW0pJ35ChnD+COl2218Q7sxAPKLZbX4kUbsYFmdsTiVhLfsWiNXJIUeglhUfFnc3ExFwEFL7ZlPK3cbKnwiBVbvoTnnuf8F+xh+5tNcY/xCrq5OpKR3qXF85QAH1rnnaPHd9fd9SCxgkycs6Ctr9omPAIA0UAACIaBOUEdPEa5ux1mm6eP9xnzvihqVKlWoyjilNKlUIImmp4pVCHXRdryXqnnpw1chxOvuPGIqhdWr9wVWdKOPBT5KyLrV+wahVKMpwG8LYuOAitqoYwW+HIGjcbZS7pFvAW2e0+UEkMh0BMALck/Sq/FsMr4NriO/eAkFCCFe0dH0Op6g+VWOI4q9h8KO7c2yHJJUCGDiI132HzrO/vq6bTEkMZYaqswVB5DyOlaMWnm6nFcAycVak+fQI7R3P40kZdApEEDPbAU/lQorRrtd4Ljar4zmiNTmAJjSBBigFq7Ohp+Sr4MrVPkmTDA6mpbKINDbU9dTr1jXSo0NM71Vl0g+MBgmEy6H7oJ0PrNTYHg+Fzt43iNJPzrKftB5E1f4FhBfuZXvdyAPaMmSSAFA6makpqugsclGaZqG4LhDoLh+BpWOz91XHcXfhv9KsYLs5hbRBe7fxBLlIXwopEnxazyj40Ybid5TaFu0ti2WKvp4lfK2RSfOAaxSyp9G6WotFzA8PvKFF51EsBM6ydSPWJqkcfaF1Xtr3su6oSfD4BJYDbVhUb4S8Mtt2717V+cwmGN4susbaMvpRT93LL+EW4dWUHVAq6vl9TpS7ZncmwRwwPce21+LlwhrbI2i5yxuE/DT/lqbGcRt4XDG7iI7wi2FsnLmYq5Zfht8q8Y7tFYtklF726WZsxAhHbp5AaVzXtZxN71wZ2LHcn6AeVMxw3SF5PjGyp2h4y+LvNeuQCdgNgKGTTE0q3pUqMTdux5pU1PVlCpyaanqEGpUhSqEOnqK9ha8qK9VyzrUeoqNkr3Ne8PbzOqkwCQCeg5n0AmrSI3XJf4HwTvg7F1QW1kA+++pAjmNNavXrrsqi6zOwGs+upjkNgB6VLi8PYW4psMzKEUSTIiC0r5nc/AVUIk+KR11+AE8tTl+LGtWmwefJt/tXf7F5cngx732+itxG0blopMF2QAnZfEP8AP00ofjeCvhkAuNbZbjqoZc2UHKwOfTTQ8prU2+G5sNdxESLYDW1gQchmQI0BA+Aiszxfi5xP8IpbSR3i5e8zSqk5fEAusnaujnzbHsj0ZdLieW5S/wBgn7QcOAti5uGXLpEhlzAyCOgFYzF2ShtmRLIraEHedDA0NbTtbiFfC20J8WcMNfCJXKwB8ip+dZnGWiwygh2tEgEEkFOoJOgArJN0y5p/ZBh7871ZCA0KWrFq+RvUr0ApoulANhV3g98K+6IdIZ/ZGVgx+MChBvVNgwrE5tQAaCa45GwabpGrxPG7A077QureAbBeR8yZqe52ysGALdy74xc1Jg3AIB5aDpWZ7q1yUVKrINhWfxwNHjmvQdvdtb7iLdpLQ1ObXMWO7HqaFXMXdcg3LrtAj2jA9BVN7/IUysTUaQcVXJK9zkJmgnHVi5/SK0mEwsb7mgHaMfxv6RTMNbheqTWOwTFOaVKtRzRopAU9MDUIPSpUqhB4pqefKlUIdMz16VqG8RxotJm3J0A6mmwV269oXFZcxk5cuhEwBMyNt/OubtdWdXdzQVJo32bt2it3vLZuErkXQlVLAzJ5HasVieIXBh0ujKCWgjLI1J89Iij3ZLD37tg4lzb7rM9oKAQ+bwEk+W9FtcYuXordGUlH2Hns3ABFsjUaCOQkD0kqP6a9WcAzkiGGup1/lBn+XO3/ABKy/GONlb4sWoDZoZyM0HMz6D5Ve4Xxvucelm9la3KAOBBUOlsAMBoRymutoax4LX2YtdLfmr0dOx2HAwb2kZAxtkatAUnnI6aD4VydOz6pdDC+DEk6JtGuuboaP/az2jxGHZrCm33dxFb/AGZzKMxlZzQdVnYb1zfiGPdCdshUEgDxRlWRPwrDmU5yTTo16Nxhjk2wpxXhpOEtXi6i0HK5sy5izDPlyyYgT86z2BBYxZUZ7aszHNpcRGmYPSRpRztZhyMMt0W0WzccZCuh70oJzDeYB186xVi4c3mKPG4zt9oz6hbWldmiXAJfBa2yq8EvbMxAUEsrcyT7o2qhisE9okOpUiJnlIka7bGmv8Qzd2AqWiEylgD4zzdtfaNaLhXFr4t57iC/ZQ5mJAyqzgqgOn5ULjkh+PK/6Ctkv5MuVqXCiCfSugcF7OWcVaNw2haXu8qtOrXJ8T5QwkDaTHPSqXaXsumGtWmSCZys2ssxlgTqRsDtVeRyjzFoKMGpWZUE16VCasrbqxZt+VDZt7ILGFmidjCwK9WEq9btzAEknlFLbYcUiu3hHwrMdrOHtauIX/3iZgOmsV0W1greHT9oxRAVRonn+Z8q5t2p402Lvm4RCjwovRR+tNwx+VmXVZU47QPSpUq0nPFSFKlUIKKVKlUIKlSpVCGt7UoYtnlLD46R9DXq3i7lrDWmTKZJEFSTuxmQfKtgvABdQi7op5D2gevlUWN7PIuHFs3D3dss48KhmJ2BbylvnWfFhckkzoZJU20ZTi2KLYVS0ZiwPhEATm0jrRzsDbc4TEXGuAWLLMShnVnQGRy5Cs/jsKGTKCVUaxvOvnRPsj2ebElrC32tpke440/iG2VhenM710NRpVDE4pfRjx5ZPIpA6P8A1+uma+DO052kGP6hVntOS2K0klltx5k21A/FTR3iPBEYqwJS4mUB4GpXwqTyPiVdf8VT4DhyG8bxJe5PgDRCnVlgc/ZuJPWh0b8uCl7JrIPHl5+z39tFsm8oOpFldesO0/nXPuLLBVjDAquh2BGkaen412/H9kk4gRfe/cHhCBVVPCq8up3nWsZxD7PH79xcLsikC2PCouLl2z+6fZ19fKkTi1KjTpprZJfwLE27WJsoCmcODfGhzKqIxyqANySg0HOK5TeUrc1Urr7JBBGuxB1Brt/Aez1yxfRrt1VPdOotWwCgtllOTMROsTmHMCs/9pHZZbt5bqlu+vMFjKi2zlX3m3zneTvrUjHbEVmTlJtHMsasEelEsNimS3lDFVYKCAdGj2ajxvCXRstxXRhoVZYPqOvw0ryliSNTpsNKZT7QhM3nDeP2rmEWw102LiLlnWCAdx1//ao8T4ghsLYS4b5RzcLAGApkRz+9WXyVouxGEL32X3e6bNz5iB8aVN2maIN2ihhrmYgIMx8pNGsJwO+2vdwOpMVZww7q3j3t6NaZiumkoizI+dZDE9rsW0jvSo6KAKSoX0Olm2m+tcGt2xmv3VURrrH1qlju2uFw4jCp3r/eM5Qesmub38S7mXZmPmSfrWk+znBpdxa96AyoC0HYkaD60XjrkS80pukWOEYW/wAUxYGIZsqjO3u5U6KOpMa1P2x7DNh072zLW1BLydEUQBqdyTOldbQruoEkRICjT4VlvtQdVwRDMwJcBQoEMd4byiaJP0C4r7OKGlV9sHKBhvG3KtdwHheFxWFylD31pd09tl3JI94ii3FPDIwVKj9vstdui62GPfrbYLABDmQTJB2iKBMsaHQj4fCKuxTVHmlSpVZQqVOBSqEO3ri5oV2mx38MKDqx/AVTtY+KDcbxue5psB+M0/TfLIjZne2BXvN9KfhDt3qBXyEugLdAWytOu0EzVQ3Nafh/vE7beo3NdDM749mCPB0ri/D+4bumbvAFAzdRlAJ8jlCt/SaoWLokzoYOY+6uozmTosEJcEnZjVDsth790XWXPcKZNJX2ZYqcx1geIHQkirt46TsRyGyx/h94qNNZlSIiuNp5f0uZ430+jpZ4f1GFSSuS7NbwLGZWyF8qXZmPZQgahSROs5tQPCxjajGOslZEmDz1MMBOvl51gcPcHskkajLBBbT2YY8x7re8CRWs4H2i0FnEgAnRG3V18vzXcV0c+J3uRzcU64Z7xeNREzuwCgHnExyGu+m1c643x23iXw5syE7w6HRhlGsid4P41uPtG4OjYU3UzA2spWD4SswZHPf1rk+Aw9xMObuYKFuSgI1uT4Gy/ITWacHPHwaN5o+LPcud2gdWXI0Jd8a+FxAGnhMHrQh+HAKXfBnQTpdZAAJnwmjeFm5iLKFSHCBO5ynMzkZ2/lgkamh3FMddsPf71ApDZFWZUNGxMQwjWscZNKqGqC2p/oE4hbYSyyWoYpLFmZgzAxMHYeVdC7O3WbDpmCBe7mEVVEk6kgCfnXLmXPbVu8MnNzIyZWIEAcvSr+H4rcXDIivdR0zBmDsoK5miYMnQDlpFMbuLQxr4p19GhwkNg+ItyL4j8BE/hXLpro3ZjDluD4t8zS3fz4jyAOnTz61zkL4fPeqgqM2Tmh5q/wAF4k2Hui4voR1U70OsKSeZqY4R/EYIAHOidfYMIyfKRscd28uG2UtSrEe3MFddYoPjOJYjFhBfcsFmCQATPpvQnCWMwfUkgSNedTY12UgAsPCNJO/p8KXwuEaowb+c+gmAAIGwpYHHNhby3bfI+IdR0qveTwCCwOmsmdd5qDigICwTt1PKhi/ZrzJbOF1R0LFYt8ORxHAx3dwDv7XuGeZA2I67isDx7EpeutdtqVzwWBaTnPtn0JqPB8WuWVChnyMNUklT6qdDRziOEwd7DLdsXDav+HPa1yyTBK9BzpsaXZzpxbujKMprzRBuD3ha7zKxTPkzLr4jECq3cwBI1/GaMS0Q01aPgvZc4hC4vWkgxDGDpz9NaVSiUEe9oZeeSask1R507R/kxuofBITtU1lIAFVHOo9avoK6T5ZmsIcI4pewzG5h3yPBGwKkHkVO+taLgmGvYjCtiYBCuQVVv4kg6t5EEyD030rIjpQ9uKXsO7izcZFeM6g+F8u0jnXP12GOSKf2P0+aWKVo25TTMGBSTyIAy76b8tV33K8hT2Lx9m74zoc2U6EcyoOsfeXxdRVaziG/YUxJ1uNe7tvusgaAGG5iNDOlS424QzEHZk+Ocjc7yOR3ECkaTWShLxZOfqzTqdLHLF5YcewjxLibjDPbDC7aeCAxGZArA6MNGiDtB9ao9nrqtZuWbdoXsQHvQGHsqfGrg7DWOWlU+JCBcAJHgBJ5nMCYPI7DXfzoh2Qwal8Rqynv0thgfEEeSwB84FdPNBeNo52Juy5wu7ct37JRrfeAZRmOZhnUtcaQTrAUepoX9qvBjbt4f33m4925DHM7kLJ5RII5Voew6BsQc2ptOVVveIYFmzEe0SQDUvba33l588EKEWCqEEMGYzKzuJ361ysENt36Zvyt3GBjeyvAGx2HtpaAU2O97y4+iHvHLAA5SSQAd6bjXZlrOEXEZ0Nt7mUEAgx4xm1AlTAg85FbLhHZ6xZF2yFZ7bXFcqzvBItqACEIBXxnTnAnavXbzFzgbiZUC+AQBymI320FSWOouQUc0pf+K6MTwfjNvD8PbDhc/ed7mbNAUN4fnpNY4YNRaJ1nL+VXUwaAbaGDEmJqR7QIg7epH0rNud2blpklTSugbwgAZvQVae7mtMeUH9K9fsSQRGh31PL417/Z1y5Y8PST+tRtXZePHKMdvBQ4Tu3oK88V9sfy/maIWcKqmVEH1P616u2g2jCam7mwfC/FtIb3sL55Y+Yqvxf3fj+VXUw6iNNhpzilew6sZYT8T+RqJ0xk4SlBoE4lPDbPkfPY17vWgbeYb6T5UROFSMsab7n9aY4ZYCxp0k0W8S9M+Xx0V+GcQu21UhpVLgcA7ZhH6Vqh2rwt8A4rCoWO7LIP4Vnhg0iI0mYlv1r0LCwBGlVvt8FLStLmjQNZ4Q+ua8k8pJ/KmrNHDL0pqO37FeJek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33863" y="-1592263"/>
            <a:ext cx="300037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4" y="1480197"/>
            <a:ext cx="1929297" cy="2409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41" y="2008494"/>
            <a:ext cx="3140969" cy="40451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26535" y="2008493"/>
            <a:ext cx="5383369" cy="39415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It gives us an understanding of other people and cultures.</a:t>
            </a:r>
          </a:p>
        </p:txBody>
      </p:sp>
    </p:spTree>
    <p:extLst>
      <p:ext uri="{BB962C8B-B14F-4D97-AF65-F5344CB8AC3E}">
        <p14:creationId xmlns:p14="http://schemas.microsoft.com/office/powerpoint/2010/main" val="13507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00"/>
    </mc:Choice>
    <mc:Fallback>
      <p:transition spd="slow" advTm="311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1" y="2100480"/>
            <a:ext cx="4745787" cy="35778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1580" y="2045746"/>
            <a:ext cx="6119612" cy="3970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History challenges us to think outside the box and to be creative.</a:t>
            </a:r>
          </a:p>
        </p:txBody>
      </p:sp>
    </p:spTree>
    <p:extLst>
      <p:ext uri="{BB962C8B-B14F-4D97-AF65-F5344CB8AC3E}">
        <p14:creationId xmlns:p14="http://schemas.microsoft.com/office/powerpoint/2010/main" val="278999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03"/>
    </mc:Choice>
    <mc:Fallback>
      <p:transition spd="slow" advTm="2110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4" y="1828801"/>
            <a:ext cx="3467600" cy="230753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52551" y="2107908"/>
            <a:ext cx="2917950" cy="31810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>
                <a:solidFill>
                  <a:schemeClr val="tx1"/>
                </a:solidFill>
                <a:latin typeface="Comic Sans MS" panose="030F0702030302020204" pitchFamily="66" charset="0"/>
              </a:rPr>
              <a:t>It’s fun!</a:t>
            </a:r>
            <a:endParaRPr lang="en-GB" sz="9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5" y="4393909"/>
            <a:ext cx="4384216" cy="1790163"/>
          </a:xfrm>
          <a:prstGeom prst="rect">
            <a:avLst/>
          </a:prstGeom>
        </p:spPr>
      </p:pic>
      <p:sp>
        <p:nvSpPr>
          <p:cNvPr id="10" name="AutoShape 6" descr="data:image/jpeg;base64,/9j/4AAQSkZJRgABAQAAAQABAAD/2wCEAAkGBxAPEBAUDxQUDxAQDw8PEBQQFRUUDxQPFRUYFhQUFBQYHCggGBolGxQVITEhJSkrLi4uFx8zODMsNygtLisBCgoKDg0OGxAQGzQkICQsNCw0LDQvLDQsLCw0NCwvLCwsLCwsLCwsLCw0LCwsLCwsLCwsLCwsLCwsLCwsLCwsLP/AABEIAOEA4QMBEQACEQEDEQH/xAAcAAEAAgMBAQEAAAAAAAAAAAAAAQYEBQcDAgj/xABDEAABAwICBQkGBAUCBgMAAAABAAIDBBEFEgYTITFBBxQiMlFhcYHBU3ORkqHRQlKx4SNicqKyJcIkQ2OCo9IVNWT/xAAbAQEAAgMBAQAAAAAAAAAAAAAABAUBAgMGB//EADkRAAIBAwIEBAMGBQQDAQAAAAABAgMEERIhBTFBURNhcbGBocEUIjKR0fAGQnLh8RUjUmIkosIl/9oADAMBAAIRAxEAPwDuKAIAgCAIAgCAIAgCAIAgCAIAgCAIAgCAIAgCAIAgCAIAgCAIAgMaeYh1ggPjnDkA5w5AOcOQDnDkA5w5AOcOQE84cgGvcgGvcgGvcgGvcgGvcgGvcgGvcgGvcgGvcgGucgGucgGvcgGvcgGvcgI17kA17kA17kA5y67e9wHxQGYgCAIDCqesfJAeSAlAEAQBAEBKAICUAQBAEAQBALIBZAEAQBAEAQEIAgIQHxIdsfvGoDaIAgCAwqjrHyQHmgCAJkBATZAEBKAIAgPNk7HOc0OBezKXtB2tzbW37LrZxaSeOZqpptxXNHqtTYIAgCAIAgCAIAgCAhAfMj2tBLiGtAuSTYAdpKJN7GspKKy+R5UlXHM3NE4SMuRmabi43i6y4tczFOpCosweUeywbnlNvj96z1QG1QBAEBhVPWPkgPNAEBzzlQ0pnoZqaOFzmiVji7Lbg4C9/NX3CbOlWpzlU6FfdRrTn9x4SR0JrhYdpFwqNp5ZNjJYSb3ObYVpJXSY8+ldJembNOA3K2+VrC4C9r8FcVadqrRNL7+DmrerGMark8N4x06lm090kkw2CKSJrZHPmDC19wCzKSbEbtwVXRjTeXUexLo21S4qKnSeH6ZMbRPThtc2d0kRgbTxiSR2bM223YNncUcab3pyyZubW4tZKNVLdbY/QqjcYxXGJZOayCipo9pdfKGt4ZncSpNvWoKOUs+fc2vLJWiX2j702s6U8JLzZ702J4lhhbLJUMxKjziOUsdmLCd23eCs3FSi1nGDjbUY15aILRPom8p+W6TT7G20ixOooKsVsEfOKSrghbKBcWc0HI6/A2K5OadJQazjsLehGpNrUoyfLPJ+TfQwqnlVIHQpTf8Anfsv5NUR1aEebfxWCzo8EuquylD4Sz8tjXu02xqcXgpwG/yxOePiVNpqk1nS/wA0Ralnb0pONS438l/kuegOLVlVFKa5gY+ORrW9AsJBFySCudxCCw4oiSUI1HGE9UdsM1OlvKVHSSOipoxUSMNnuLrRNdxGwbSt6NvCX45YJFGzua61QWI9319EYmjXKrHPI2OsiFOXkNbIxxMdzuzAi48V3q2McaqUsnOrbXFBZksruv0OlDaqw0W/I5RX6f8ANJsRpnax0xqJBA8OuGDZlaB9l6ilwfx6dOqsYxuinnKtCM0ur555Fo0b0tbVy08UTg+1NeoLxlfrmgDo9u2/xVbecOlRhKpJddvQ3t7ycqkKb7b56vyLcqnBaZKtjWOyFxZA5oZlB1jDmc4G4OU7m2II47l2nTlThlLc8xxbjNSlLw6PJrmbfR6pMtOwuJLm3jcTvJabXPiLHzXJ74ZccLuXXtoyfPqVPTPEhNO2E5jTxuGsbH1pJPy+W74rg60fF8PPTL7vsvqyo4jeqddUlyXPHVltwFrBTxmOLm7XAkR8Rttc95tdSZ8y+tMeEnGOldjYLQknjUb4vfM9UBtUAQBAYdR1j5IDyQEoDk3K9TOlrILC+Snv5l5+yzPiDtoxiv5n+hccHtoVlXc+kV/9G7xXBq2bEqKeIu1DY6c3B6DQBeQHx9Vu5VNSw/u75K6lUto206c4t1G1hnngeGWxyeXtfUkeNsqhwuJSuZ087KK+hMrVYf6dSguep+zM/lGoDU82ZvsXnzcWtC53km1CkucpY+By4ddK0qTrdoPHrkwKDCRHQ12qGVs8sMQ7SwEb/EO+q2q1oqhUnDZLV8upwhc1J1qUqss40/N5wRFhwZQ6kXbmqw6bL1izJcbOPVPyqHZXKlZRlnbVh+mTtxC51Xs583jb1xsTNgzI21IjDGRzsZHGxkmszBr2vMp7BZp38XWU6/cKFGTTxqWEvMg2l5UqVoOe7i858i7YFDkpYGkboWCx7LcV3hmMVnnhBtTbljZtv82VfT7DGyuhDWgWbI45QBvIG23gVVcaufDpQz1ZbcEmqVeeO36lowHZS047IYx8BZWqlqin5L2KlY39X7mJpfiDoKV5j2SSfwmHiC4G58gCtK1ZUabqPp7na3oqtWjT7vf06/ocdpdF5p9aYxcRMdLITusAT5k2VdZSq3Dc84+r7HtL7itrZqNNRy9tl0Xdk47obJT00NQHNkhmDbcHtLhexHHju7FbyqSox1RlnBW8P4lG8q+BVp6W84ae3x7HSeS3GHVNHq5DeSmcIyTvMZF2E/UeSx4qqrxEUvELJ2dw6fR7r0/scx0jpc2PPH5sQj/yavTW1642/h/9SLK21WbqevuZvKrnosWZLB/CzxRyDJ0bPBLXEW4qbwacK1o6VTfBVVLZS1YWMHYcAohFSxMzulBjBzPPSOfpHw37l5O5qaqzljG5JtqSjRUe/wBSsVkLWa6OONwbRubd7jcvZJa/C2wgW7rqfH7+HJ/iPLcSs06UoU44VN5z3zzM3R6tELajMdjY9e0d4Fnf7FFrUdOFgz/D97oo1Yy6bntojhosZ5OlI8uyE8BfpOHeTfy8VXxpKEnL+aXXy6IseC2mYu4nzk8osq3PQEIDxqN8XvmeqA2qAIAgMOo6x8kB5ICUBVNIaBktSXPIGWKNu3xcfVeZ/iCvKFSnFfvkS7G78HxF3S+pgRaljGEVTgSxpLWsm2G21t2OA2K9loUV/vNbf8l7FG60f+Kz/SzP0ZnY+cBu1wZM5xJJJu4AE3JNzfiVBsYZuqtRT1LC3JFO4c4wp4xjLPvSuubHKGuIaRTvkF9+YZsoHfmynyVhUgtaqP8AlTZwu62l6O5sMFiE9H+XXZ3tI4bbMP8Aa0rS1oRVtGnLk1v8eZ3g3Ug335fQqWIY0YpCyZuWRhyvbuuL3Fj9Q77kGhtaU+HVZUZrVTl7dzhXrurvykiy4JSw1LBIyUyRk9JmVjXZvyyFoufKwPgrqjw61hJVYJvqsttL0T5HSjLxV+LbqsYfxLGpxMKvpRUtbM1rgT/AuLOykOJeGm/EAjd+qruIVKENLrRysS6Z7ESpUnGpiD7dfU3eCuBp4yN1jbycQptF5pxa7L2O1HeBrtJ6fWuibwDZH+d2gfqVTfxBW0W0V3l+pNsqmi4UvJ+6MbRa8ZfC9thMzXMIG9hAG09lreBv3K0saU6NFQfTfPr9URK1z9orSk/5hiuAwNZAJpLUlOyRuV9y4yP2NNxv3mw7lNTi1v0/I0bqU3918+vX4YK5yYs1VVO0dV8N/Nrth/uVbZSWqpTTykz0fGqrrUqFWXNrD9zQYvT30gA7a2I/oVZK4xW0eS9jFKlngspeb9zbcsOHCoq8OYwjWyOdERcZg0uBDj3dZW3C7h0oyfTmUUWkpt74XzL9o3hctJBqppnVJa52R794j2ZW+QCrrqtGrU1RWDjb05Qi02eOkULs0Uj5RFSxiQVLTez2OGUCwHS3281vayWHFRzJ8vIi3tNtqTeIrn5lRyuaXMDrlpyXH42Gxb8egVZ1MThqPDVKUqNw6UP5tvgzolNAI2MYNzGtaPIWVDJ5eT6NRpqnTjBdEeiwdCEB41O+L3zPVAbVAEAQGHUdY+SA80BNkBy7lHxV8NYWs4wxu89qquJWfjzg8dCtrTqKq1E3sejsDqDXHOZXUmuF3nKH5M2wDvVhGxt4/c0L8jCoOVHXqefUrfJdO/npDzfNA8eYLStbWzdBSOlG2qU5xnLrt9T05WGF1XFYnZTDd/W9d6lo60Yv1N5WbuKkn2wdG0eh1dJTN/LBEP7QtppRbS6Ha3jppRXkaHlA0YFZDrIh/wARCCRbe9m8tPf2LSVGNZaZ/Bke6oRm9a5r2KBoTislHVx7TqpXCOVp3WJsHW7QbLFvbyptwfJ+5hWsqOKseXujty2J6Oe6Z41BTYgecR65poQxo/LIXvIPd4rFSpCCWr9/5Ka6liu21nb9SzaEzaygp3drHf5FYhjSmidZNuijz0olMboXcCJGHxOUj9CqfjtJSt4y7SX1OspONRY6poydHat0kYDo8gjjjax1nAPbbeMzRs2A7L71dRbcE2seWV9Dja1NeVjl133/ADPbHKiNkbddGZYnPa1+y4bxBI47QFtFqKznB2rvZLGSs6G0453M9oszVvtstYOeMotw2D6KssmpV601yzgsrmf+xQpvos/Qq2klPM7Gnc3sJzMzVF3VD8gsSu0nL7YkuxcWk6a4LNVE2tT2XPmYOHUOsxSSmxMudNI7Kya5D2ytIcwtP5XAEeauKVWUc9f0Kq8o05WkKtt91ZxJefmdtaLWHYLKE3ncr0sLB4V9FHURujlGZj7XFyNxuNo7wt6dSVOWuPNGlWlGrHRLkynVMAZiOVos3WUwA7gGAforiEm7XU/M8fd0lHicYpbZReFSHtCEAQHhU74vfM9UBtUAQBAYdR1j5ID4CAIDlPKHEHV7yeEUQ+l/VW9pZKtBSZacLsI14ym++Pki/YU3NhsQ7aMD/wAdlCqLTcY8yn0qMWu2TnegVQwYhAG/i1rT4at3qAri9t4Rt24l7xOFKNvTce69jP5T5mtq478adtvmctOGQjKi2+5w4ZKEY1tXZezLrpFWmkoHvZscyNjGkcCbNB8rqrt6aq3Gl9yqilsnyz8io0MbqOsgDJnSSOmZDUMPFzwHEDaS4DNvtvVlNKrSk9OMLKNKdSnV1pQUWuTXs+5X8ZpWirnEe4VMgaBw6Z2BdIW+qkpvtkv6NtF8P1von+XQ7QzcPALz8ubKSPJHL9OayOPEZTLEJwaNsTQfwvcCQ/xF122UcvsQq1s6rckuuPYtXJuf9Ng7jIP7yuLWEvQ6Wa0wa7M2ektCZ6dwbtewiRne5t7jzBI81xr0fGpSp90dLiLccrmtyvaP1pDJJnOzugibHHGTlGrLhtPdew8fJaWVZ1KX3+mzXbH6kGEtDc084W3obHG5Hse/8Tamny5XG4bwLgDwFwe8uWLu7VtT1y5dP6ui+JMjSlUq6V1+S6v4GTorR5I3PO+Ygj3ber8bk+YXPh9u6FBRlze7+P6EytW8ao5rlyXp/cqdXH/r7PeNd/4lvj/y1/SWsJaeES/rXuffKzgjiyOtg2S0xbrLbzGD0XeR+hVpbPL0lfa1VBypT/BPZ+vRlw0YxdtdSQzt/GwZwOEg2PHxC516bpzcSKspuMua2NmuJtzKlXR/6kD2vg/QfZWtOX/i4PJXi/8A14L99S2qqPWhAQgPCq3w++Z6oDaoAgCAw6jrHyQHwgAQHMeULRbEKiqfNTMEkbmMaAHAPuBY7CrywvKUKSg3hne34hK2i4uLaznb4F50age2gpmStLJBTMY9rt4flsQVWV5J13JbrJETcoN45lF0V5Pa2lrIZ5JYskb3OcxpcXFpBFgbW4/RWNxxClOk4dzadxWqwUJRxy69jb6daF1GI1UEkUkcbI4gx2e9yQ8u2W7iuFnewo03GRrrqwclBZUkWrHsLFXSywE5dYywPY4bWn4gKHQreFVUzMk8bc1uc3qaiuppM0tDnrGtDG1LMzmusMoflGwutxV1BUpxwqn3exwpwhynPSuzz/h+pnaFaLVD5Wz1bTGxrtYGv6737xccBfbtWt7fQjTdOmXFxxBVKKt6KxFbZ7rsdLVAQSlaVaEyVk75o5WtLgwZXgi2UAbxfs7FIVSDgoyOeqpDOlJpvJutDsKko6VsUuUua95u03blJuFym1tg1oxks6ljLN4tDsV/EdG2ueXxZQSS5zH3DC47y1w2tv4FRa9oqr1xk4yfVdfVEOdtvth+T+h9U+BEm8xbbZma0ue59twdI6xy91lyhYLxFUrTc2uWdkvRdzrThNRxyT545v4m9AU9s7JJbIp02C1DsZbUBn8BrRd5I62rI2Dedq0VLFTxc9MeZLd3H7G7ZJ51J56YLdPC2RrmvAc17S1wO4tOwhdYtxeURJJS2Zzal0LxSinkjw+oYyindd2fa+Np35W/mtsuFdxvbSpTTqxzJfMiVoVZvlvyznn6nRqKmbDGyNvVjY1gvvsBvKpZzc5N9yTTpqnFRXQ01VQSurmPDf4Y1TnPJAGwEWA3k7lIjUSo6clHXsKs+JRrJfdS/U3yiF+EBCA8KnfF79nqgNqgCAIDEn6x8kB5oCUACAlAEBKAIAgCAlAEAQEIAgJQBAEAQEIAgCYAQEIAUBj1O+H37PVAbVAEAQGJP1j5ID4QBASgCAlAEAQBAEBKAqlTpZaojAbI1jda2ojdGBIHfgsSfPwK5V7u3oSUJy3ZtSoV6sHUgtl+2WLD6kyxseWGPOL5XEE24HZ2jauzWORyhJyWWjJWDcIAgCAIAgIKAIAgCAhACgMep3w+/Z6oDaoAgCAxJ+sfJAfCABASgJQBAEAQEoAgCAquJUUcUuaWojD5X5n61zI3CG9gW33kBpHZs4WUO54dRuZxqT6fvBH+11aEfDU1h8yw0FKIWZQ5z23JbmNyBwA7lM5bI6U4aVjOep5Yli9PTC8zwzZe20ut25RtWspwgsyeDtThKpLRBZfZGtw3TXDqmQRxVDdaTZrX3YSewZgLlSVbVJQ8SKyjWqpUZaaiwywLgCEBKAICEAQBAEBCAFAY9Tvh9+z1QG1QBAEBiT9Y+SA+EBKAICUAQBAEBKAIAgOQcp8zn15a0m0cMTDbt2u/3LFS0dWUH23+ZBqWc7iU5rpt+/zOsUEmaKJ35o4z8Wgree0mS6X4F6FSqhG9+apF2tqXia+3o3IbfuHR8gvLuqlxdqvyx93t5Ha2lU8Bqlzzvjnj94NRpHhVTVSZIKSJ8ZnhkpaqExtZHAAM17bSTtX0CwuKdFOUpY2e3cqrqlOomk9zpLBsHGwAVM3lssY8lk+lgyEAQEFAEAQEIAgBQGPVb4ffs9UBtUAQBAYk/WPkgPgICUBKAIAgCAlAEBCAlAcjxfEYXS4iXwOmJlLGTC+SItOXad3AL0dGhtTxLHddyRRo5dNRqJZ5r4v3XcudViU8OERy0zc8gghtszWbYAuy8bKkuI4qz+JXV5Spxenu18Ms12BsqMSpHvks2Y2AcW5Wy7Nzh2jZ0h22VNVs43lNSrLTNPZ/voZ4ZdVKU/EW/fzKLo5pLU0GIshu4wyTmKaJ20Ak2Lmjg4FX3CLHxLScanOBe8flR007mksakvid0UIqVushDJCAlAQgCAIAgIQEIDwqd8Pv2eqA2qAIAgMSfrHyQHyEAQEhAEAQEoAgCAhAQ69jbfY28eCzHnuay5M42yl0gpqeppuZtfFUyySF7XMe9ofa4FnbdwV8p205xnq3RHpP70deUts7Z5ehd6Kgq5MJp2ROdTVMbGnK4ZSSxx6Dr7gdirbipFV5NcmZqp1Itx7tntBpHUsh/wCIpi2dosWgmzndrQGm48CqupcSjLHht+mGvzyYtZyn92WI+byU/RrQqqqsQ57Ws1MbZnThjtj5Hkkjo/hb4q4tb10baccfen8iy4k6VWNOhSeYwXPdZ/bOsquI4QEIAgCAIAgIQBAQgPCp3w+/Z6oDaoAgCAxJ+sfJAfKAICUAQBASgCAIAgCAIAgCDCYQBAEAQEIAgCAICEBBQBAeFTvh9+z1QG1QBAEBiT9Y+SA+UACAlAEAQEoD4llaxpc4hrWgucTuAG8lZim3hc2YlJRTk9khFK17Q5hDmuALS03BB3EFHFp4ezMRkpLKez6n2sGwQEIAgJQBAEBCAIPU8qeqjkzatzX5TldlINndhWzg48znTqwqZ0POD1Wp0F0BCAICEBCA8anfD79nqgNqgCAIDFm6x8kB8IAgJQGk0h0so8PcxtU8xmRpcyzS64Bsdym2thXuU3SWcHGddQlpabNMeVLCfavPhE9SHwa6XNL8wqrfKL/I+H8qmFjc6V3hE71XN8LrLm1+Z2jGrLlBmhx7lCkxFjqTC4JHSTjVl8gAysOw2aL28SpVpaUqM1VrSzjojnc0Kmhqpsn06stVVjAwiLDoJWGRsmSnfKCA1jmgAkjedpUGajXnOpnG+yOdGE4wUIrksv8AsWxQiQEBrp8dpI5HRyTxMkbYOa9wa4XFxsPit9EjCeVsjJgroZOpIx992V7SfoVjS0NSzgyFqZNfpBVOhpaiRhs6OGR7T/MBsXWhFSqJPkc6udD08zWaFaVx4nAHCzJmACaO+1ru0drSut1beDLZ5j3N9NSD01Fh+5YlFMhB6lLxarGG10bt0FTscOA29IDwJDh4lW9Cl9qt2usTztSDsr3xIfhlzX1LpdVB6FPO5hYpiTKZrXPDjmJaA0A7bX4kWW0YOREvL2naRU6hoKvS8i+ri2W3vdt+Vo9VGqXMISUcNvOCkn/EkW8U4fmWlhNhffYXtuvxUh7PB6WDbimyVg2IQHhU74ffs9UBtkAQBAYs/WPkgPhAEBKA5By1wayqpRvywP8Aq79lLpcU+xUsZ/F9C14Lw9XdWo3/AC4+pk6GcndDVUkU02t1jswe0Ps0OBts2X3WXWXE6lSKkuqyRLidWjXqUk8aW1yRaabk2wtn/JL/AOuR5H6rg7qozjKvXlzm/ht7Fiw7C6emblp4mQjjq2ht/EjeuMqkpc2c+by+ffmVrlMo9dBA3jr8w7djT9woV9X8Gg5ea9yw4VJRulq5NS9ix4JKX00DndYxMzf1AWP1CkqamtS6rJXRjpWntt+RnLJk5zpvQUsss96c85OrGuznKei38PhsUW+rRhB6otvHPHL4k7hdetCslCeFq3Wee3Y0miOEamvpn2taS3xBCrOF3jnW0Z5o9B/EFaFS1wl/MjsCvTyJo9Nz/p1XbeYsvzODfVZU9CcuyfsdKMVKtTi/+UfdHDcJqp6GZk0BLXsP/a5vFrhxBUOlxXO0t0e8veC0rmGFz6Psd20X0gixCESR9F4sJWHrMd6jsKl5i1qi8pnhLi3qW9R0qqw18/Q3CHI5py4yFlNSOHWE7h5Zbn9F6P8Ah3Dqzi+TRCuqKqSS9S5aHV/OaCkl3l8DL/1N6J+rVT39LwricOzO1s800u235bE6UN/gtO3ZI3qxiV+0EdEHce9Ytfx/3wQ+KxzQ5437ZZTY4cwYB+Isb5kgLataLxdXxPBW8W7mMf8At9TpBUM+npdAhkhAeFTvh9+z1QG2QBAEBiz9Y+SA+EAQEoClaWYVziqBtfJDGPiXFee/iC48KNNev0LPhF34E6vnp+pmYFMKKN0bhcZ87TmaALgXBub7x2cVjh/GaKtkp5bXZN+hCvajncSmuvmZn/zxPVa0/wBJdIfg1oU7/UpyX+1RlL5e5B8Xu0vmbWgndJG1z2ljje4ILdoNr2dtsd6s020m1jPTsdaUnKOWaXSmrYySHWbRklNu+7AD9CqT+INTtoxj1kI1vCrJ+RscFnYKVjyQ1nTdckBobndvJVraJq3pr/qvZGsKiw5t9X7mXS1kcoJie2QA2OUg2Pfbcu5tCpGf4Xk1GNCX+JrL83Dozs1dsoy779LrX8lXcRjdSptUcadO+c5OWtQnqnnZ+X+TXQRxayJzDtE0X1eB6ryfA5zV7BPz9mWd5d66OPNFuXvSIaXTBuake3874m/Bwd/tUe8lot5y8jpQlitD19tzndPhcGtZzkOEO9+W4fYi7SO47PJUlCnG3raLrbbbt+aPSVeLVri31WT3zvyyvgzCgqXUFW6WjLhGHEBr/wAcV+q9SY3tOlWfh7w/fIl/ZJ8Qs4q52qrk+vxx80dawPGIqyESRHue09Zj+LSrlSjJKUd0zx9SlOlN06ixJHPuXN946Nn/AFJX/BoHqrfhdXw22b2lHxa3oizclv8A9TS9wk/zcuHEparhsiwjplJeb9zY6Y35jOQSC1ofsNj0XArSwx48UyNxGObeWCmaLT6yWBu/+Kw/Dpeiub+npg2eMsqGb6HqdMXmj6AQgIQHjU9aH37PVAbZAEAQGJP1j5ID5QBASgKZpmZ4nSTMyiJsTM13AOJF9zd53qq4pw13ajJP8KZBq1pUpykuWxUsDrauulc2lIbIGZiXuy9EHgbHtXHh1pXpQapy0r0IcpSrTxjc3b9HMbd/z2NHvpPQKw8Gu/xVfkjf7NX6e7Lno7STQU0bJ3ayVubO4EuuS4nedqmPklnOET7WnKFPE+eSgcrNQ8VMDWm1oCT5uP2Ue7tnWgiPXpTq1fu9Eb6mwuSswWnjjeGSGNjgT1SWuNw63BdpUl4fhN4+6l8jHgSnQUVzTPrQTRuqo3yPqXtu5oY1jDcWvfMSuNtbqhBxTzn5GbW3qRnqmVjlExF0OIOHAxRO87EeiicSjUbiotpY+rI9eeK0tsmNo9jRfUQNvvmiH9wVZw610XcH6+zDudSx5r3Owr0pcGp0itkivu1p+kbyoHFHizmu+F/7I5zlpnF+b9meUmDsqKaEHoyNhjDX8R0RsPaO5SrihCvDTU/uja2nOkozpvD9/Uq0OHwQzltew5Q02AzFpN9jujtItf1VVa21OznJV8b8n0x+pa1r64uoxVHO3NLnn9DQU2Lmgq3yUoOoLyDG78UV9gPf2FbU72nTrNU/wP8AeUXH+m1Lyzj4u1Vcn5dEzx5VMXirHUjoXZmahzu8OLtrXDgRZX0KmlRx1IPBreSqVVNYccJnROTqPLhdGP8ApuPxe4ra6lqqZKJrE5/1P3ZtMfh1lJUtG90EoHjlNvqsWstNaD8yPdR1UZLyOc8nAz1Mf8jXv+Dbeq9Hxd4o+p5zh9NO8T7ZOqLyp6sICCgPCo60Pv2eqA26AIAgMSbrHyQHwgJQBAc45Q6OlfO50j5OcalgYxrRq+Ni5xVhb2sq0Vtt6nKlYVbis5U455Z25fE1WgB1NdD2SB8Z82kj6gLtVsPCoyki14hw77PTjUXR7/HY66qkrwgOd8qFJ/FgkO50bo797Te39ytuHU41YuL6FhwqnCpXlGXVZN7ye1jX0bYwbuhc5pHHKSXNPhtt5Lhf0HTqeTIlzQdvWlTffK809yzOcACTsA2kncB3qAll4RxbS3fI4jppWNqqyaRu1lwxh7WtFr+e0+a7V7bMVnsaxs5Si5yXPc+uT7DTLiEJA6MJMz+wBu76kKHRt1Gep9CulbYqxXmdmrqtkMb5JDZjG5nHfsXZFjUmqcdUioY1pHDUsYIc3Rc55LhYWyOGzb3qqv7mjUjGnGWW5L3IVSv4izFPbPsXKBtmNHY1o+itSdFbIxsUw2OpZlkH9Lh1mntH2Wk6cakXGaymbxcoSUoPDXU53WYbFRTkYhG6WEtdkMewOdssd44X2X+KraVpStJt1N4vk+3qXX266vIRp0Hpmua7+aOd4iW5n5bhmZxaDvDb7At7ealVxHlnY9dCnOFtF1fx4Wp93g73odHlw+jH/wCeP6i/qrar+I+byeZyfm/dm0ntldmIDcrrk7gLbSVrDOpYOc8aXllT0OwakppXOgqW1D8hbYZdgJBJAB7laX11WqwSnDCKqyoUYVXKM8vGC3qpLggoCEB41HWh9+z1QG3QBAEBiTdY+SA+EBKAIDmHKbpHHTTuh5vHJI+Fp1zrmQA3AyjgQrzh1GThq1Nb8jFLDm256cNfH5lK0bq6jndM9sUzmtnjLiI3kZc23bbsurC4nB05Rb6Fhf8AEY1aLinnl8mmfoW68mV63WSEMmvx3CI6yF0Umy+1rh1mvG5wXe3ryozU0ZUpRkpweGjmU+jWJ0MhdEHvAvaSncblve3ePBX0by3rxxP8mWv2+3uFpuYb9/0a3PiebEJhlmFS4flcJLfCy6xhax3jhEih/pUVnO/xFHolWTkARGNp/FL0GgeG/wCAVfcVKS6ke7vqD2p/e9vjk6Poxo9HQRlrenI+xkeRtJG4DsAVTUnq5cimUXlzlzZreUGlq6iGOGljMgc/PKQWgBrdzdpG87fJcK0JTpNQ5vb4EK+VSWIxWVzK1h+jdazrQuHDrM/9lSw4VVVaM21hNP8AexyjGppa0v5fqdPHDwV8+ZaR2SCwZMbEKGOojdHM0PY7eDvB7QeB705rD5GU2mpReGupxPTnROagcXC8lM82bIN7b/hf2Hv4rShZqM8w5dj1dtx1V6PhVtppc+j/ALnZcAZlpKYdlPF/iF3q/jZ5Cm8xyaXlEglfSN1YLmNmY6dov0ohe4NuF7KdwuUI1Xq7bepB4lq8NNLbqajWxTyxGjh1DgGgBoa0579azdwA4qVKM6UJKrLOTzVWqri6pq2g01zL+VRntl5kIAgPGo60Pv2eqA26AIAgMObrHyQHygCAm6A8nU0ZdmLGl9gMxaC63jvWynJLCZroi3nB6ju2LDbM6V2CwZCAIAgJuhjBCGQgIQBAEAQBAeVTTslY5kjQ9jwWua4XBHgtoycXlGJRUlhkwxhjWtbsaxrWt8ALD9FiTy8sRiorCPpYM+p8Mja3qgNvvsALrLk3zZrGEVyR9LBsEAQHhUdaH37PVAbhAEAQGHN1j5fogPhASgCAIBdATdALoCLoAgCAIAgCAICEAQC6AICEBCAIAgCAIDwqN8Pv4/VAbhAEAQGvq5C156Ljex6IuEB484/kk+RAOcn2cnyfugJ5wfZy/L+6Ac4Ps5fl/dANefZy/L+6AnXn2cvy/ugGvPs5flH3QDXn2cvyj7oBrnezk+UfdANc72cnyj7oBrnezk+UfdANc72cnyj7oBrnezk+UfdANc72cnyj7oCNa72cnyj7oBrXezk+UfdANc72cnyj7oCNc72cvyj7oBrnezl+X90BGud7OX5f3QDXu9nL8v7oCNefZy/L+6Ac4Ps5fk/dARzk+zl+T90B8F7nviAjkFpWOJc2wAF+KA3iAIAgCAIAgCAIAgCAIAgCAIAgCAIAgCAIAgCAIAgCAIAgCAIAgCAIAgCAIAgCAIAgCAIAgCAIAgCAIAgCAIAgCAIAgCAIAgCAIAg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767138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7" y="198441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69"/>
    </mc:Choice>
    <mc:Fallback>
      <p:transition spd="slow" advTm="1616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5303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69934">
            <a:off x="9576614" y="2252492"/>
            <a:ext cx="1847922" cy="230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9" y="3890425"/>
            <a:ext cx="1793651" cy="19431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55324" y="1880315"/>
            <a:ext cx="5937161" cy="38507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It gives us the excitement of discovery and the reward of solving real-world problems.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8" y="1653345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4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59"/>
    </mc:Choice>
    <mc:Fallback>
      <p:transition spd="slow" advTm="258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3191" y="1952437"/>
            <a:ext cx="4511616" cy="40619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can be inspired by acts of bravery and genius of our ancestors.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6" y="3935185"/>
            <a:ext cx="3309351" cy="2394265"/>
          </a:xfrm>
          <a:prstGeom prst="rect">
            <a:avLst/>
          </a:prstGeom>
        </p:spPr>
      </p:pic>
      <p:sp>
        <p:nvSpPr>
          <p:cNvPr id="11" name="AutoShape 4" descr="data:image/jpeg;base64,/9j/4AAQSkZJRgABAQAAAQABAAD/2wCEAAkGBxQSEhUUEhQWFRUXFxUUFRQUFxQWFBQUFBgXFhQVFRQYHCggGBwlHBUUITEhJSkrLi4uFx8zODMsNygtLisBCgoKBQUFDgUFDisZExkrKysrKysrKysrKysrKysrKysrKysrKysrKysrKysrKysrKysrKysrKysrKysrKysrK//AABEIAKUBMQMBIgACEQEDEQH/xAAcAAABBAMBAAAAAAAAAAAAAAAAAwQGBwECBQj/xABDEAABAwIDAwkFBQUIAwEAAAABAAIRAyEEEjEFBkETIjJRYXFykbIHM4GhsRQjUnPBJEKS0dIVFjRigqLC8Bfh8VP/xAAUAQEAAAAAAAAAAAAAAAAAAAAA/8QAFBEBAAAAAAAAAAAAAAAAAAAAAP/aAAwDAQACEQMRAD8AvFCE2q4ggkAC1rk9QPV2oHKEy+1u6h5lK06rjwHzQOEJOXdnzRLuz5oFEJPndnzRzuz5oFELSi+RfrI8iR+i3QCEhTe4gGBcA6nit5d2fNAohJy7s+aJd2fNAohJy7s+aJd2fNAosEJJ73Dq1aOPEgfqlUAAsrCygELWo+AT1AnySBru/CP4j/JA5QmRxp/CP4j/AErX7e78A/iP9KB+hMft5/CP4j/Ss/bT+EfxH+lA9QmoxDj+6P4j/Sj7U6RLeIEz1mOrtQOkISOKr5Gl0ToPMgfqgWQuZ/a4/AfMIG2B+B3y/mg6aFz/AO1W/gd/t/msnajfwP8A9n9SB+hc/wDtVv4H/wCz+pA2q38L/wDb/Ug6CE1oY0OMQ4GCb5eHcU6QCEIQc/bONNJmYaplu9jjXY97tRULfJjD+qzvX7pM9xvc1Pzj6KaDuhqXYFoQtmINytZQVgIN5QsLIQaYfQ+J/qK4e39tuouhq7mH0Pif6ioZvkeegmOF6DPC36BKpHDdBvhb9AlUGULCEGVlarIQJ4nQeJnralQkcToPEz1tSyAKysBZQcrb+PNJlhqCE4Lrlcne/otXWeLlAi9uqTeLSnB0ST0DbKgU7pwGcUNElAUQnbtB3s9QSTQAlX6DxN9QQOio1tPbEv5KNXC/cZ/RSR2igOPP7SPF+iDqSlAbJCmlQUCjdFgushybtxdN3Na8ExMAz1E/JzfMIFw9OGiyZt4J1Sd1oHez+mO536LrLlYD3g7j+i6qAQhCDh71+6TTcX3NT84+imne9fuky3GP3L/zXeimgkbkNWHLAKBSFrKxK1hAqCshaMC3CDXD6HxP9RUK3zPP+CmuH0Pif6ioTvp0z3IJlhzzW+EfRKSkqA5o7h9FuUGxKJWpQg2JWZWhKyCg1xBsPEz1tS6b19B4metqcIBZQhBHd7ui1dNz7rl73aNXQIug2LkgXJYBIOpyUCucQtaRutQAIHE2HaYJjyBPwWQ2CgctSjjp4m/UJFpShOnib9Qgdu0Ve48/tI8R+hVgv0KrzaH+JHiPpKDpMelQ9NWlKtKDfbFU8hUDX8k7I/LUieTOUw+OMaqpfZti6r8YG/aJGV5LS0k1GANGv7ujNdMoCtx9SL9QJ8gq/wBwH/tTxx5Izd3A0QTlc0HgL+fBBY1Nq3C1ppXLZA92f7weF3/FdVcrZw5/+l31auqgEIQg4W9fukx3I9zU/Nd6Kae72e6TTcYfcP8Azneimg7rkml3hahuqDLVsEBAQKICwiUGMN0T4n+tyhG+h5x7lN8L0T4n+tyg++vSPcUE0o6DuC2WKeg7gtigwUQsrMoNCshEoQa1tB4metqcprW0HiZ62p0gFlYWUEc3t0b3p+HJlvSOj3hPQLoA6JIPS7hZIhqCB737y1qGKaxgaWNJPvQ0kupNhrvwxneRPEqwKRkDuCqzeei9+Ie5/wBnnM8GWuk0s3JjOSOdDQ2eHCVZ+EzZGFwAdkaXAGQDlBIB4hAu1qUPDxN+q1YEo4aeJv1QOamhVd4//Et8TvQ5WJV0KrzFf4pve/0OQPGtW5QFsGoEMe/LRqukCKdQyTAs03J4DtUY3Tn7VrI5Ijph4HuoB4gw3y1uVJtrvy0Hm+gFhmNyBZvE30UY3NIdWYc0kscAHU8jgJcYBAgiwvedeBQTqm3gnMrSkzito4IHmyzz/wDS76tXVXL2ePvP9LvqxdRAIQhBwd7fdJruL7h/5rvRTTre33Sbbin7h/5rvQxB33lYalSFgNQYScpUsSRag3aVsFpTalQEGmG0Pif63KDb69I9x+inWG0Pif6nKCb7HnHuP0QTZuiysgLMINVqXLd5gEngCfK6gL986ortouwVcB2HLzZvKB12khs5Y1E5puLIJ1K3CTwdblGMqCwe1rx2BwB/VLwgSraDxM9bU6TavoPEz1tTlALKwsoI9vPqzxD6hdDKufvLqzxD6hdIuQakrACVDVioLIKe2w/FDGVi2q1rXuqFs03uinSq82QWgWLg4QT872ts85qNMjixh/2hVRiNpZqtL7yo05KjsrqRtmdTIPQkgZT16NvdWhupUD8JQPXRpHzY0oOmwLc8PEFsAh+rfF+hQK1dD3KvMQJxQ73+hysOtoVXzmzi297/AEOQP6bEsKSVp00uymg4G9VCocM8UnZahNNrHQSAc7ZJAvEAz2KM7hYTEsrUhWqhzBylNrA11iwVQCHFo5oyvgf5j1CJzttnMYOcJfHNBceg83ABtIANuK4G7dQGpSh73D7RXHOYQDLcURfKI7p67IJk1qw1t0qVtSagXwjYePC76sT9M6HTHhd9WJ4gEIQg4G9x+7TPcj3D/wA13opp3vd7tNNx/cO/Nd6WIJOFlYBWZQYK0K3KwEAwLcLC2QJ4fQ+J/qcoJvsOc7uP0U7w+h8T/UVA99+k7uP0QTsBZhYlZlAy23iG08PVc4kAMcJAJMuGUQADJkjgq3qbVonaDT9rxIAo5MzqYLg4lxcC00Zjok83Xja1kbYrhlO78kvpgOtY5g7jb906qEjbNP7TnOOo5SWgGaWQmMQ0Uw6QCOab9Z+CCXbqYgVMFhnNOYGjSE9Za0NPzBXVXG3QxQqYSmQ4PymrTzDRxo1alIkdkstquwg0xGg8TPW1OE2rmw8TPW1OQgFlCEEf3j6VPxt+oXWdTuuTvEefT8bPUF1y9BkNSWPdlpVHdTHnyaSlQ5NNs18lF5zBmjcztBncG3HHXTjogqbEvb9tpj7SyGtIuGiS7MecbC+Rp7La6Gy9zm/sdC4d90wSNDlGWR5Ks37Rf9pLhVo2dliCSA5jpZPKySSR+91X67C3DxmfCiYltSuw5ejza1QCOyIQSaFo/Vni/wCLltK1eeczxf8AB6BWt0T3KAUj+2Dvf6HKfV+ie5V8D+1jvd6XIJGxL0kyFZLUa6Brt/ENYaYdUFMEVHScsENyAg5hFg+fgonuptBruTmu1zvtMlsAOPKyLDW+efhx4d7eHaDgXZalNpbRzRUBPSL4dZ7YH3Y65PCxUbwdWo2l06Ra3EUKpABBAbUolzumQJym0HjpeAshzZKXY1M+Uul+UQOaPTHhd9WJ2mWGPPHhd9WJ6gEIQgj29/u0y3KfFF35jvSxPd7/AHa4W7GLDKTgTH3h9LEExNdMNubebhaJquBcA5rYBaDzjE84gWEnXgmJ2k0nVQn2oYunVZSpmSRnqSD0TzWN4iZc6IBBKDs4b2n0n06lTka8Av5MNFGS1okSC8EO6xBjXRO90vaHSx9XkGU3sqNp53F2TK4tc1rw2DJ6TTcCxUU3P3SwFXBsfiKWd9QOcXl9TO1he7IAWkQcuW4Ch25NUYXGUXue7MK3I1IiMrgaZc7jl5Qt4DoxfgHo2nVlL5lw27QZ1p0zaTOv6fzQdHD6HxP9TlA99uk7uP0U5wTpZI4uf6nKDb69J3cfogmhqrHLJk9+qT5QoIn7U95cRhvs7KFJtRr+Vc8udFgw08o5wItVJnhlHwqCrtbEsY1z6QDDkcOiGlhc97QA27ZL3X4SOxS/2r12167hDiaDBSYNJqPaKhNO9zL6YcSCAB13D7e/cbB0MBWqUmPFWmxjs3K1XA5HNz8xzi3ol/C0oJL7IdvvxVDEB9NtMsxFQw0kgcuTWLYNxBeR2qfBypj2NYttKvWoA+9o068Xyg0zlOUm8ltVkj/KVb9OpKBWsdPEz1tTwJjUdp4mepqfBALKwFlBH94unS/Mp+tqdVKqa7wDn0vzKfraln6oHFKqot7Rt4HYalTDaXK5y/NcgNDG6zlI4z2ZNF3ZIVZ+1Ou2pUALnRh2XDcwh9aHWIsXZWNsdJnqQVrWxNUM51KGEiCQYILnFvDpc836o673D7INr8tTrtFM0w2sXAT/APpzi3oi4Ik9edc7eT2cUKGAqVRUr56dEPINUmnLIe4ZCNJDiBwKbeyfLQxNalmcTVpNqjNx5JxAIMCZFWSOERfVBcIdK3d0meL/AIuTOnUThjrs8R9LkDmv0T3KvT/ivi76FWFX6J7lXhH7T/F9Cg6b3LelUCSqiyQqVwxpe4w1oLnHsaJPyCCsd9d43VcQ5ow7iadYBhOYteKUAy3KD29mbio9/a5Dn5qTg40yxkyCDIhzgdQMpju4LrbN2SMVjQHVqgNTlMSXMLQcri4tcwOByCXUxeZBOmgcbz7uNw1ai0Vqr+UZVh1VzM00yzmh2UCPvCb9UILl2JjBiKVOsAWioxr8p1GYTBIsn7dVEPZ/ig7B02tcHcnNIkaHIbf7S1S6g9A9wo548LvqxPkyw3THhd9WJ6gEIQgj29/u1AMPiIDx1Ge0y1tvkp/vf7tVTjq1IPIe/K4xxi0ADuufkg69TGieq3Z/O/8A9UB3u2pnrO1kNbTbBFxeQIMA5nanqXZx2Pp0qbqvKOqQIaC5pDi7oyerj3TrZV7UxrnGYJIgzI1Fm6N4WQW1szH0202MFw1jWyCDJaAImbcetV/tl2SvXDc4Be6o2OlLvvARwj7y/ce4s6W26omZdIgc9oym9xAue+dE1dj3l2d3OdYgkg9EEiQ1kaT5ILe2Vt0VabH/AImjQ/vfvSOuZELs4faNNxAmLgCbHy1VW7mbbYS6lUhjAC8OabjnNGUNgCDmmeyOKn2BxVKp7sVKsdItEi3C5uewSgtHYnuGf6vUVDN9ek7uP0Uv3bcDhqZaCAQSARBAzHUcFEd9Ome4/RB267yJjrTbE41tNjnvMNY1z3HqawFzj5ApqcO5pcWuA65ZNpPWez5FVf7XsUeUw4D2OczlXWytLMxpiDBvOU69R60HNw+0m18ZRL6hh9fl6pIuGya5E5ZFMjIAJvqQFae3afLYavT4vpVWCIPOLDH1BXns13FxcYJMzMXLjziZPGfnOt08wu1q9JwqNcCWwQCQRzRAgZpGnDXigku5G0xRxOEqZmgF5Y/o8/lRkc42BaRnpzOuQdwvltQjr7l5t2ng3UA1jagdOYmLNkQ6wDiZ5wuQNArF9l20arMI41HFxNdwmq41COZTNr80Ek2PGetBa+HJcWjtB8iHfouuo7gqtTM0nKAXM6M6Egce9SEINkLCygj+8J59L8yn62rSpVHasb0ujKepzD5OBUfr4wl0Zx5BB3H4scTA6yRCqB20Ti8XSLXg8tiA7RstoOeM9MDW1FglxibiIAKX9qeOPJ0WB5kveYaY5rQJmCJEubqoBhcc9jg5pGYEkSAYkRoD1cEHo3bLjXoVqTpipSqU4j8bC39VUW6+1eTxOGqZmdPK/QFwqth7jzuaQC2Z1i0nSN4rb2IqNjPBnNmaXNdMHiD1SmmzqJcXS4NyxwkH/sDt8kHqA2gSn9HVniPpcqv9me06r8MTVeXHlCAXEW5rLNy6C/HtVkYCoS5kxrw8LkHTxHRPcq0xriK/N1k/Qqy8R0T3KrdtVHNqy2JzHU2iHIHOIdUjj5hcDevG1GYctJDTUc2mC67YJl8gXPNDhA609dtCrFgw/wCo/wA1Ve39tVq1d+Y81r3ta0yWsuWnLHX19yCU7h56lavWAkNAYCNQ6oczwTJv92zjGi6W+TahbReR0apZe3vGnQjQy1qrvC46owczmyTmAzizhBNmngNdZ0TirtWu5uRzpZzSWw6JaIbq0afPjKCxdxMVUBqUxpZ7Ymbc15cOBuzvjjqp3harzcz5FUbszbFSkWup8mx8Zc1wYJjnWuLTHd2q2dl7UqOpMeWTIbPOE3AMgR2jzQTjZLyXX4NPzLf5LqqPbr13PL8zS2AOM6k/yUhQCEIQR3fD3a87781D9rIaCTkYbX64XojfD3a85b+t/bHGYPJ047ddPOfgg4m0a7pc0uzQ4iZkGCecO8QO5ONm4F7gIBuQTAm0kdXC/mepcsjQnThoTZSTAbXFFrNYMGSGgCxBF562mLix7UDilshpPOlokNA5jXSTF5BsZHVqmG28C7DVA05gCJaS1l47II/7ouu7blKoDAPGfu2G3Ec1sjgjeLbNPEYemx88s0iXQQCBIDhbjYnuI6igjWDq8nVDxYCbcL2y+Z+AupRsrbApgU6Q5oLekSJBFiCZOt/h5RZlJzg4/wDZ7fMJWlRcABOtsrXTa0F0WA5wI149SD1TubULsDQc7UsBMXEkmYJA+ijO+PTKkG4NPLs7CtBkCi0T1xxUf3x6ZQQjA7wMw5NSZOVzRLbDSTcGbAj4qud59rVMZiHVahlxhrRAAa1tgABYcSe0k8V0NoY0huQB3OAJmRmkwIBvqD5QkN1sPS5bNiDDG/ukdJwMQRwjX4QgR2ZsF9aBIY23PeHQAeMNBJ4rrDcsEOy4hjnNA5op1rToSY7tAUpiNqFlZ+RjcmbmS10Fpvqb9ZKf4DeFwexzmWaYLQDJY+A6AXR1W0QQzG4QtMEN7C2LlsgafHUArt7mY8089MuhriHDUc7y0MeYHWnu/mAptealAgtf0mjUPiZgfD4yooyQQ/8A+AjW3kfj2ILx3V2tUNelTklhcBYy3WbRpcFWqAqG9nOIf9soNdaHAFtg6DJOYa2Maq+UBCysLKCLb6GKZPVB8iFVrtoNDicwkTaOy/ylWV7RTGGqxrkdpqvPG0NoOy5b87UydOpAbxbVdiqpc4khoyUh1MBJ67Ekk/HsWmB2U+oIEBuuZ1hfuklabv4dj6o5QEsbqACZPAW0/wDSkG0sW5riKc5ZMc3haOHeg57d2JmKrSReMtSL/wCaO5cfGYR1N3PA6sw0/wDXxXbwe1ntqNc9pgG5DSDBsUjvDUYSSySHC9jY9YMQg6m5m1H0s9IEhr4I7H9fxyj4gDira3H2i91ZlMukZXOiQbwb/M+a894StBB4g/8AT8Fcnsmql+KaZHu3y2+YHttHz4hBb2J6J7lT2+rjwsc/WB+67QlXDieie5Ub7TncxskCawF/C/TtQcXFbb+zUnHKx7zLRnLX3OlhwFjaFX7Gy65niSTr8es/qnO0sSHmQLfG/Akk34fIda6W7+BAY+o4AvaM7QZIgTJLR8te5A2wmyalScrT3zDRN7k2Fk7qbJrNGZwLoAmHh1tB0XE8PkuzR286XNyNyuBBDS9uY/uk875Qk6GIFUmmGkZiecJOUROnFsjXhI1QRtsjUuEWIJPwIuppsLbr+Ta1zpy+dhlBnUWHmCottCnybocLgkO7QeMhK4OoW8eyJ6rz3aH4lBfXsz2q6vy+YAZRSiBBOY1Zn+FTkquPY9hqjPtJqMLcwoZZ4gGtp5qx0GELKEEd3wP3aobevZIr16paSHsbTJPNLcpa6ARmBBJ43HkvR+0cA2sIcuM7dGkUHnb+67G0+c8ueSIy2pwWyAakEEiHaH4awrR3bzB7XOpjJDy3OcwaRAIEA8LiOAN9V6C/ubSR/c2l2eQQefsPsGkbCtlcHNJIbUcGgDUkaAzEmNDqlH7IbcU61UibCCTB0jO1ukXuexX4dzKXZ5Bancql2eQQUU3dsgZTiDc3aWAaCGmzrWW7tgUgByb2uqc3MC10zxNuiI4OHxV4/wByaPUPILs7O2NTpNgNae9oQJbpBowdDJOXJzZ1iTCi2+PTKn7WgCAIHUNFx9pbBbWdJKDzjW2E95BzdK4GR3xEfFN6eyzmazIXucYZyRvN4tBLu4dq9D/3NpdnkFhu5dIcB5BB57fsCpqwmO1zZm+p+B6lvT2Vig10SQANHG97xGpsdF6AO5dLqHkFj+5VLqHkEHnz+zKpBljtbS4wOEkEiF36e7OIczOafJG7dMpcIMksElw0GiuQ7lUuoeQQ3cymDNie4IK63H2K+ji8O+pxeIDozDMJBMHiD9ZhXemmEwDKYADWgjjlE+adoBZWFlBDPaT/AISt+W5ee8XgHOOYFsEAgjK0WgaWv/77V6q2hs1tYQ4SDwNx5LjO3PpaNAA4AAADuCDzVhC1py2cXENyhwkk9GL34D4hKPoPLiBNukHOBjW0zrZ1tbRdehDuBQ/BT/gZ/JYO4FD8FP8Agb/JB53dgncW26wRJ7pN+9bUWPjI4uyAkhsjL2mLr0I72e0D+5T/AIG/yWP/AB7Q/BT/AIG/yQUNSw2bngNbHNIPGRIsPLzVm+yjA1KeMbnFjScR/qDSL9xClrPZ7h7ZqdJzZByljSJHYQpVg9mUqWXJTY0tGUENAgQBA6hAHkEC+K6B7lR/tIpOcwBkg8pNjFsrwQesXFleVVkghRTH7niqSTBvN0HnbDbv1KhJs0SADIiSYAtpaSnzBklmST0XtJDW2gZpJEzJtcX7FeLdwmAEANANiAIBtFx3Ej4rRvs/pgQGtA6gLeSClqdMGDyWWCALAkjtgRpOs/JOK1FrmzymQgSHNGWRYxGU9fffQ8Lgf7P2EQWtI0gzEdS1/wDHzJBytkWBvYdnmUFOxSqOGZgd15XFrSbZs0jvHA6da1p4Qlxc1tieZYQRezT1AHS3Zorif7PKZ/dafNO9m7h0WPDnMaYMgX169UHO9j76hFflHOdDcO1uYzDW8sAB5fJWMmeA2XSoFxpMDC+MxE86JImT/md5p4gEIQgEIQgEIQgEIQgEIQgEIQgEIQgEIQgEIQgSqPj5/JbNd+nzWEINyshCEAhCEAhCEAhCEAhCEAhCEAhCEAhCEAhCEAhCEAhCE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111375" y="-1851025"/>
            <a:ext cx="7143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03" y="1594900"/>
            <a:ext cx="4239296" cy="22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38"/>
    </mc:Choice>
    <mc:Fallback>
      <p:transition spd="slow" advTm="311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35" y="3412130"/>
            <a:ext cx="2822705" cy="18732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18793" y="1858421"/>
            <a:ext cx="4898358" cy="40619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can learn how people lived with and overcame hatred, fear and discrimination.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3" y="1646238"/>
            <a:ext cx="3794882" cy="2272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4" y="4214264"/>
            <a:ext cx="3407669" cy="2045857"/>
          </a:xfrm>
          <a:prstGeom prst="rect">
            <a:avLst/>
          </a:prstGeom>
        </p:spPr>
      </p:pic>
      <p:sp>
        <p:nvSpPr>
          <p:cNvPr id="8" name="AutoShape 4" descr="data:image/jpeg;base64,/9j/4AAQSkZJRgABAQAAAQABAAD/2wCEAAkGBxQTEhUUEhQVFhUXGRgbGRcYGSAeHxghGR4cISIZHxwgHCoiHCAmHyIhIjEhJSktLy4vICAzODMuQyotLisBCgoKBQUFDgUFDisZExkrKysrKysrKysrKysrKysrKysrKysrKysrKysrKysrKysrKysrKysrKysrKysrKysrK//AABEIALcBFAMBIgACEQEDEQH/xAAcAAACAwEBAQEAAAAAAAAAAAAFBgAEBwMBAgj/xABMEAACAgEDAgQEAwUEBggDCQEBAgMRBAASIQUxBhMiQQcyUWEUI3EVM0KBkSRSYqFTcnOCwdEWJTRDkpOxszaisjVEVKS0wsPS4Qj/xAAUAQEAAAAAAAAAAAAAAAAAAAAA/8QAFBEBAAAAAAAAAAAAAAAAAAAAAP/aAAwDAQACEQMRAD8Acv8ApB1BV3DoyCz6QMmP1dqPCEC/rf66KfD/AMVnqMUzvCIXhmaIoHEnyqpvcFA7kji+2uk2UYwlyoPKtHkkiO6TbGxZo5NwWyV5HIFMD7aX/hpn4+N+0IpJYoiM+YqruFOwpHtNMQSKHf3o6DRq1n58fTMZtmKgCTSQozyPUhjZgeVhKqfTdbjwfftptk8R4i8NlY4/WVP/AO2s88KMJI52Khrly5InUxD8rzm3uGdjaOCIyaWlHBHfQE87xxmRhz+CXajMCd9WIwDI6htpZVX1cA3273Tv0bN86CKXaV8xFbaQQRuANURekzxVimXCyYkCKHEmxl4VzIAkKAsSrlyRyCten9CX6H4rxVgx0eZVkMUQ8ujuvZdVV+x/odB18adXyMdYBixxvJNMsX5pYKoIY7yV5A4r+Y0MTL6yeVTpzrRoo0vcMBRsADiyPax399e+JerQzzYCxPu2ZPmyUD6Y0ikBc2K2BmQE/Vl+2jgnZFkZlTygpeMKRQ2CzvagAS30scfroKXQeq5MmU8UwjCRx2aA3FmYUOJnravzCuCy0edM1aReiZbN1mUNsN48nyqfSY5IgV38AmnUkAE2QCfSBp70E1NTU0E1NTU0E1K1NTQStStTU0E1NTU0E1NTU0E1NTU0E1NfLtQvXHp+Ws0SSpe11DLf0YWD/TQWNTQ1err+J/DU2/Y7g8VSeVY72D+Ytcc8/TRLQTU1NTQTU1NTQTU1NTQTU1NTQCpsoozl6CHaFKF5H3EdjGIyEHvdm+5rQsZMkknfYAC5jWt8hFUW3JuS02eystn7VfSV3fa601qyx067F5B8yRGZHY0SBxXA786H9LjkE5LAEb32SICUKGlCE+dy9R8swaj9LA0FaLp0Y81ZI5A0kcLySektubcAgNBwqsC3qpR6jxzou0e01AiLsjZIQqkUVB9JFBDH8tdhY7m+B2DGJnSeonWUL5UoAVlW2ZV8zc3m0p4FVYN9zVn8aLDKrkKD5bMwXcZWACkFbUDcAL+/HAOg6JMhjDbpFBCOyqVDNuCj8wjgMS38Lc7eD7a7LlxhorcDc5EdqwJ9FbQN32Jsiu1D31yCflgKokLKgAZQysVG7dZNuo9ua59+dfUyEzGQk2pUKHCfkiwG2lUva6+o7mP+7XAc8aVgv5p2MOX2FiA2xC4BpVQXdE/Nd8G9ETLuYo6mih4sEEEsB/4gL54GhXUcxVEhd4/LVWMibt7BiopNhbaK79xd9h3PepCGDNU3lR0wITcy+q9u9/LVmJFbTwDy3GgpYEsbZ6sq7WWOaMqFA235B2MykqxAQHg8XVd9NekXo+XH+0hGIwrSDKlLUBu2tGlVwxAbfRIojkd9PWg8ZgO+uX4tP76/+IaXfHHUM3HRJcOD8SbKNBX94WJb7+krt2j++f5K2P4yzmDGPoT9yp9SjkKOCNoobuP00GlTZkaC3dFBuiWAuv1OvgdSh5/Nj44PrHF/XnWddM+IuTlFhj9JeURuUc+ao2sALXlau+e9V76+un+M8yVpvK6QzsrEMnmovllbTligD26uPTYFVd2AGiL1CI3UsZrv6xx/nr7OUm7bvXdx6bF89uPvR0hL4k6tX/2IL5sfiYwOO3t76rYvivqDTybOkhnAG7+0JwBaj19jTrJagWv6nQaC/U4R3miH6uo/46+R1aA9p4v/ADF/56VV671LdTdH9xyMmLtx3sfN3+3btod4u8R5ixBB0xlkdoxGxliZd7EKoIBv52UX25FkaB+PUoavzY6+u8f89fH7Xg/08X/mL/z0nDxB1Ud+jKRZ+XJjur4FEdwO/PfXjeJOp8f9SG+L/tEXb3rnj/PQOP7ax/8A8RD/AOYv/PXRepQntLGfb519q47/AHH9RrMX6/1YSymLpJEr7+GddigBAjA3+Yw9wKH07mqeZmSYsTTSRJIUYRx5kW6IxvMBIzu0xYPHuf8A1CfSUWhoND8S+Ko8ZBs2yyuD5cYcDd7WT7DdS8Akk8DvVXF69JHmx42VJCTLjmb0+ny2R6ZaY2VIIonm0ft2APwLkZuSYo86OTZEgmWZkMZnLWFVwGr02x2EXxGxrtpeXxPkN1ud4Mdcp0R4PJ8wI0SRycsBIRuL0G4Aqx3q2B+8dddSPCmaKVC21vlYGtqlj2PHAq/vqp0vxx0+KJIY5QUhVYwQVoBAFH8Vgce4GlTxr4ryR5Xn4QxwGjKrJLH+Y3mI1bhJtRdiSC296+taMJ8SYgrFUx1pHkKrkwMSaLcBZBuN9wPUdBf8L5yy5+ROXXYIIihJA9M8s5Bv7pHGf89N/wC0Yf8ASx/+Mf8APWceG5eoQHJGLhpOhlVBI06p+4jSJhXc06Hn3s/Tk5N17qqso/Z0NM21SctRfpJogI1dj7/TQNMnVYRVypzVc33/AE/9dd4MhXBKMGAJBr2I9tZ31Px11CDIx8eTp8IkyGZY6yrB2VdkR8UCNN3huTKbzDlxJExYbVR94raB3oHuO1f10BvU1NTQTU1NTQTU1NTQC8jAhRdxAVVAr2RArbgdoO0bTzurjnnS/wCMeqmFXKsPUi7CpqtwdVHEu4guQdwVRXvxxfhzSYo9wnv0GUt6Sm5eNwVRd2LVe3N1XITxv0zJmjBhK+ZcJjsSKd49P8f5agktY2g19b0Ch0vq0hYz5b5AMaSiYGQkUoWnVAAu0Ehg4HfgkDVjpkssUjiVpH9O9qPmDzFmmtURmZq8tUIjHFAm+b0M8W5cEUsk8a7ChjiLJMXCb47bkMLAc7avhvVx7EPCWZGcR8h9rG3kZSVk37mmRQWfk+WXjsjn5RXfQVo85RleTcjCRQTTtSusskZBYOADtANen2r5uDnRspFj/LjZoC24srGSpBKE3AeqzSAq59IKd13WVzHgSDIYmSGVlMod5AoD7cnIAZtrDaSSgJAI4A4oMGnw2yPCUxt6r5crERpyKyHYeqtvq2sK99x28c6BmxUeVIGeR2Stg3IAzb4wS5csFauaKob+/fX110IMXIdpF2mMbZGdlYFgdrFlAKH1cAD2GhvS4bGKfm8oxhijbVRtmMPVFvIvuK9W0+4vXaWPfE4hSBYWVkVoZS5LKjEXtjq64sk+3exoOIKnrGI5Zt742QdjEEqGZGA9JKcc9ib45PfT3pHn6Uq9Xx3ChQqMVVQFUF0lBJC9zSgWfp9tPGgmhHRWpZmN/v5j/wCE1x/TRfQDokZOJKHYjdLm+oclQZ5qIsVYWvb+ugTfgFHWLmckg5clE+9KnOnbCxvLzZQoARoIiAP73mzsx/Ul71nXwk6mMXo+RkPtr8SwFCgL8te30BPA4+ljvoj1/wAWP07OjkyZUaOdY0MRFNGhZrkDKu30tdgk2KokiyGn6pQPc0v2EY/+o/8AHVtWsWO2kXxJmVlv+IlEeJGYS6US2S8iuFhAX1NW0EIAdxPPArQPmgviCNd2Ma5aeNb96G56v6WoNfYaRfDHiF8fqIxWlkEE5/Kx54mVorUkbGLsWWxtZWqiRXvpu67lwtK0eSwSKMRMCXMbeY5cDYykNYA9j71WgZRqE131m3hzxb5eauJ+JfJjd2jDPTOjhSyncIk9BCnuHu7D+kgn2lGRJOJsVp0SUxovoKgKqWWVnAssTzV1oDEzOcqEq1xGKfcBRBbdDsN/YbxXvf20meMvBM0syfhpZhjzHbkQ+aQq7q/P2kHcFA/d9t232L2teF+pNH13ZDtTFIyC8PyCEqGDP5e6k9SqNwpWDA97rWZetReSZoy0qAWDEN+/jgKRwxJ44PcjQc+gIV81WcvskK88UAq0COwNG/SAORx30H8beCY84LLHI0GVESYp4zRDVVNXccC/eh/LVDxJ4yaFRiRIW6lKiERqpIUyMVLXVUle/ttJ4sgH4c8QT9OnnxOoTCWVgrwgRtUzsST6lVmtiVUen2oD20Fvwh1mXK6iiZShcrGjlWZB2DQ0qyKK4EonYg/4DWnHxdLHHiyO6rt9Ic0OFZgHbn+6m5v5ayrxzhSxwx9Xj85J3dV4Zd6o4AWOUbdrbWXb2s7xuvbot4mgEmDjsmZlTJlKqokoh/74CIfJCh3K0o7k9jxoH3wJAVwIC4p5F81x/jmJkb/5mOr3VPnx/wDbf/xy6vRIFAAFAAAAewGqXU/3mN/tm/8AZm0GdeO5x+3+kxhTal3Lex30No/Tbdf4vvrVdZF4zRj4l6cdp2gL66Nc+ZS32/hJr7trXdBNTU1NBNTU1NBNTU1NArxEOpcfiQWppVVm3bQJlFchl9QvbHyDVDvoP1jBeSYWx8tmiEe8yIwokLbOShYvZ2lNxWuDxbBkdPM0LtUiSNwEYIShjY7dvFGuSCSfmvnjQLxKGM2Os23yUfHczSRG0O+NdnnbgoZmsmh9BXIOgz7xXEMbKnKv50qyQKoUrGXWQX5ahQxZixokAGzd0CNFJcsYu40vn7djciYuyRxFWpJVJU7im8gm/m9zq31WOPJ6sglEKRCVXEgdSGiiBO0kNSs02209wbrg67+KMaIZ8P4WKO0V3bYosqqxOB9De0qAeCWri7ADnl8jNcxoJFAlMgWTdYuMqWo8vsYhbsjawHa9MHRMMNkFYnIQrOiOrAKrMVKsVJp2ZHJCkGqbtpPxcTzUw4xG8bUrTsY9rq8UcO1Gbb+7clibsneSb2kBh8DZwOfKkiURJ6CVBVN8cYIVyx5Z1I4s2OO5oG3p2Hui3GRt22FiF2sQEe94CoSzOEHFV6aAHOrnlbmRE2eho5FLht4Uek7g1NuZQ6gn+d0ddMTIYg73XyAn73dy5sgkuu0KRXND+IUeDpY651MruM0OSzpvIjhsu6Ryh1k3LtBRVKj5+dzAhjdBd6irnqeDZUm3LkKU5igkBqyd4YzqR7LtIsns15PUIo2RJJEVnvaGYAtt71fetZX4a8UQ52fhyxpMredOGDkL6nhc8bRUoRI1U2LUupsk83vFfhPKzspzJliBIdzIqJ+YUYDlXv0g7dp+jBjVMLDTwb0J6TQxSfYmZj/N3J0v/BtSOmRglyoklEe9rIVXIAPAqqPFcfbto30Z6wFbuRG59ufmPciv66DO/A/Tg3h7yWVZWklby0FMsjrIGCd6K2h3G62hiDVHRrxP4AObFKcify3YJuZNzjbEGIXywUWlZnobWb/FZIFH4VxRDpME8jgJi+a9mtoJLM5IIqwGChu4o0eWBavFbEdMyMiAGKT8O8wK0pB2bvUOzH62NBx8IeKozA0OR+TkYka+dGwqlUUJALPBA7WSCQObBITqx2dRTMyYGHltjptUsw2yiVI5VAFNIJGKMpFgba7+pZ8PeGxH1XHx1lbyRjiWRm5aYhltSQ5G12MV13CAV3JYfjTKzRRRQkh2kiBIocmVNgs/4gTx2IF6A90vAlysqPOmgSBU3CNWB851IYKZOBtFHcENlSxv6C7LHE+dJKQ5McBjDJuIU2WdRX/ebWWq5rcPYjRnqVlQgJG9gpINEDkmj9doI47d/bSR4jkaGLKhUsYoT+KegWLRtIGMN+4LLMpF8IFGgqeEFTNy8SeGVpoMWGRba22ycIpMjKsjsytIaZRQVTQ3All8Qp5U0Usm8Y/mB3dJSgRlUAPKLAMQC2SSfUF47nSj0bxLBB1d1xR/YsoxxMwFRidVUAx+3ZkRhQ52/TWida6iIgi7Q7yOqqhNXZFmyD8otq+38wGOJOydZORsRfxEi48LvuaFLIcMTYMjml2oPSparGwadM/4ZmRQB1HNX5iw32u5iWLKgoJyTwO3FV7rXiLw2JYsRI1dScsRgEbdpbzGkEcdekRrvYSEjlF+aw2nPwfmZEOVP07JlM4ijSWCYj1tGxKlZK4LKwq/fudAR8H+Dcfp6t5W55X/AHk0h3SP9ifYD6DRRIgch2IFiOOjXIsy9jXGr+g2b1RYcja6yEyRpt2RlydrsG+WzS71JsAUeL5ABK+O2dtxYYOCJn9YuqSIo7PXvVAX/i++h/hvpyiPo2OVugky2QdvmedkHsP4diC/8Q0F65lP1LqWO8lpizzHHjDWHZIWXzEK3ab2LbrANbPpp26B0+NesSLCipHDE5Cp8tyCBAK9q8t6r6n76DQtDeqn83F/2zf+xNolob1T97i/7Zv/AGZtBnPjdT/0h6YbUgH/AHl3A0Dx2JViDZ/iHsdaxrL/AB1Of270lF93dm9P0FcH39N61AaCampqaCampqaCampqaBayI0LL5rKpuNYFfa0gp63hi7Mwf09j2HPN6+OoESxShIyixsscZKBCCQLkQTKEoFgoNEHaavtopKGjm3brRlVRHtACENW/eSB/FW3ueK7HUj9W9l2mVdylVY7A1Ct3HBK7fmBriu/IAut9HDPChFKl9kDMym9782pIWgQUJs+nXHJ6fjwwN+VHDJuUB9oJcllXcvHyksRtYABieNc/FuRKZZIcWRBkeWWtVLvDGPUW9tru3C2SLCUpu1zaXxe+ZN00lTsXIA2qr1OUa5JiGNHgqdtkgs3qPsGvQ4KNIDso+YbtNu/yvNUC12hr+bady9zQ76+c6PbICpQoscsixKeSY64+empmbn0jkA9hVbweXbEWUoBNum3hFZNxBdVYxs5sng0zLV+1Aav5hkFRLvKmNoywG8h3AIL/AJm5OxFkEeoGwBoORzj6SGIDesMnyqhaIVe0g7msUOeTX10C6/4iTpry5Uu254WSIFSC8sDyUjHvtYOtN8opj/ELIp1BI181y0O8lTyoNGNZAGDG3KqrAEi6LGvfVKeOPIyAzNiiKFJlHnKXUGSUqp9bgbj5b2O44o86AH08JHjYOQspbKzChjB5jikmIMso2igxLi1c+r5eL4ZviVAs0H4dJUjynR2iZmCDapQOrE2CjWq7SCCdv92xjvjLxAi5CxRo8WOJ282ON6SQpIpaSNOfJY1xR45rvr561nTdZ6xGuOxRWHkRs5DeiMEuzgEhg1k12Ngc6DXvg9nA4XkWGOOwAdeVkVxvEgJAJBJYcgEVR5BOjmK7R9NDKhcrj2FB5b0XQJrk/wAtDvhp4U/Z+LUigTtfmMHL8KzbFBIApVPYAdzq9Iw/ZNnt+Es8Xx5X0JF/pY0CJ4TWXK6Vj4PkSRgLDIZufLliD7m2yKKWXgAI3INH2sNPUvGWDL0+V1kBjkgm2rRBIA2bTxwSzKADRO4aGYeTJF4cXygRJ+EiEZA7tMAor6tub+ta88M+G4EixHalE6nbGdzDa/kOkfcixHCNzcWbb6jQLngvqG3PyBslVlBx4rHHoZpfJ3BSyEKhse6r7nZrp8bcCXyvxMTM0MwgjJViRGUZmV6r3JrcD3P17+SRlkzc19ySwS5M0e30q0kUkMYG225/K2HkkiV/rpq62rz4zy4jeXBJCZZopI2cOsygs0ajtIB5h2DguBajdu0Bfwn1I5UGJK97xCS4Io+atRuP1Vg4IP8AeGlzq0xOD1Q0I5jkDeLry1uJVkJNDbsG80avfzd6Xfh/1RoY8zFhmWQ4s5eLJI3CUTEAKQGNqz0zUeQDVGmB3xxiO8wKws+9YEzI+6yxq7SKIySCZKiZQD6fXR9zoM+kzPM6f0aCN9jPk8jaQfMEg/MD1zxLzz3C/Q6fPiR4iPm7cVguXjONvHqAb/u7PBE1EBOQSIuLYbeWCC3WsSTMQXJEzQQ16cVnFoAw9LMViksVwSKJvh18ZdASeGR0iiOUYzHFKwAZC1gEN3BUncPuONAt9S6j09ZIM1crbLEX3xSMS5MiFTcDMvlSXtG4hQF47baEfCWeXO6jl9RPEZUx3x6iWVlT/cjAs/cd9DZ/hZkyyb8rLVpNpVpFAsg+UFjdfl7Mx972rzyNrD8IA2FNldMkdH2HzomUg2CxRweByrKAb5snjtoNR0HyhWdAfrBkD/54DoxpA6z4mROpY+70BXaElyovfGWIB3WLZsfgi+O1c6BL6sWXJRMZBLKvU5/KVnPJNSODZ9Ck7RY4pL4vl3+GheWTMyJAA5aNDRujRnZQforTlR9lGlH4YziTIz8tuWijaSMblIByy0hAoWCNoTknnd2utaH8O8bZis3+kmnYfdRIyRn9PLVa+1aBn0N6sPzMW/8ATH/KGbRLQnrLVNh8d53/AJf2efQIXjTnxD0pR7eYSCP8JJbvyaH0/hHJ7DU9Zf4pQf8ASTpbbVBKTDdXLUj1Z+18DvyfqL1DQTU1NTQTU1Vzs5Ytm4Md7bRtUtXpZrNcgUp51S631OVIPMxIRkufkQPtVhRJO+iBwKH1JA99AX1NKGJ8QMcr+YDHIOHjLpaGgSpBcMCPoyg/bXugJY2EqbvQqJsiIjAJdWVnejtYggMeAo+vcVqzjyD1Fdvq2tdUzM3bcKAIAoXd8EdxrrKr3e5qsDaqi7skm2JG2iAf04PNa8bEDglrHC0gYjaRz3U8G/4h7aBKyerDCy5ioGwYrPM7PuIKSylOSxLkgzUnttAJAHGf9W6ReA3UmURtjzhYsd4y0aIrD00KDGR2LySci7Xg3T14q8Mt+Jnz2fzHrZHC1qo2Rny6Xa3nP5xU1wBbcMQNL0fSUy0nGNJjzShG2p59urqgsEnFRplJItZPSeQe3AOWO8eHiyGBY2ESH8s1cnC82NwVGZlaxwFbtxwwdMGQryDJkRw1eXsXYBQ5WizOWuzfagDV3pO6N1X8Xhpj+WCKMMsaIdibQoMJpwQo3iqNlEPIJ4LZGVjwQP8AnkBn9U5d2ICuaphJvCIAyfMOzH+9oE1vERTHcxQjJkWGJ5G81vLRiFLHY67iRYO3b6a28Mdp+fB3VIOqZW7NEbO8YuN23IjRTDYEjkLBRJGyA7fmokcknRrHyXjx4MARhJGBEMCsjT7EtkeRmTy4Cq0Sdrm+3J0t+DfDEcsuQDK6fhXSR5wWc70LUqh0RV2GMWfLBZaAoEHQZ/8AE7w9+DzZEQuY7sb+WF3S7ibddoFN9ODyDrafhP4AXCH4t5hNLNEgQhSoRGANC+bPHsO3bvpd8X4EUiJ+1YxFMBG75ES0J4ztBDm1Eb7q4O75DtHI12HRcycx/gYMrHiAC3PlyrS7RRRWZqo7SKFellIINkNfmcbWo9gf5caXerS+V0eQ9iuGfcDnyq7mwOfc2P10EzcLMiyFkyJMeOBmEcRiXiIsbAkJCuwk/d3uI3Eeg7gULeJ5Q3RckqK/skoo+xWMgj9QRX66Ct0VVPSum7+VEWO5H18uEyDj/WUH+WrPUGC5+FAu1Io8fIk29gvliNF+1AMdcI2C9KxqIG3DLj6enH29x25cdtUOv5bR5eUXIYRdIZwfqd8m737kqvbQBfCWKJsDp+IxEnmyT5UrV80UMpYEgixvlMXHHF6aPhh1Iz9JhkmNNUxdjfFSygmye9Ak8++qHw9xPw2DFkShfKGDEwZbLUd8jg8fQpQB9jrl8Mc2MdFhDIdhmeEr7jz8hlH1PHmC/wCegueG8aP8J8savDix+ZtAX80JIHLUACbA5P0vRDxB0DJnMYx5khTlnaizFgWZBXFqWYk0w+nIOqHRzGv4x40PrLQ2Ob2fiJAf19e2/wDV045mRsvi/S5q+Ttrgf56DL/injnCPSMgEn8PNFE7f3goFX3o0H/qfoNaZ1eSoywuwGIrtexqJr2//wA0ofGzDSTpcjMaaJkkjayAGWxzQN2pZQDxZHbvo82YZ8PHdW2+fGrE0Dw8RJuyAP1+2gttD+e5BsqoO26+bj/9msy6bP5XVoJXf0y5edELri5ZwBdXRYAVdWvuQCNSzjNTGAIZPTxKSFI591BP+Wvzt1Tq2Ys2O88cQjTKmyleKzu8nIlaQbi1UrF64BIZbJ40H6Y0jdP6TDm5WY0osAhDsdlIJJ53IQQWhWC+e366cM/LEcLy9wqM360L0gdD6BkzJK+PmCBDNIteW7MxgCwbiy5CKR+VxSj73oLXifwni40DzxCYSKVIZsmdh6Dv9QaUhgADwRWjngy4okxCB/Z4MYFh/EzId3+Yv+elHxrg5iQR47zxZO9vSnlyRu5LJHXmNPJx+Z7ihfN9tBMHxrntm5MP4Q482U0EaBiScegUM17akAFt7Cx78jQbZoL13/tGB/t5P/02RowgoaE9aS58H7Tuf/y84/46BI8Rf/EXS6YOuzIo8cEJLYsHmj/Sv11o+dmJEheRlRV7ljQ+3+fGs78Uf/EnSwK/dTce4tJeT6vfmuB/FyfZu8RZkDxvBKrOrlY222qqXKgAy2FVtzLQB3WRQ0CnB1TqOfkSpDJFjQxFY5ACS4Z4wxpvLouhYigRRTkcjTB4Kz8m5sXNYSZEBB81QAJI5C2xqAFNQII+w5JvSa/WIemIYp8fzJ8bILwBSxdhOG/MMhX8xzbJe09lvbYon8J40ijaSaaI5GS7blAIIYM5MRYgbpAWNr7UavvoHHxZ0MZmM0W9o34aKVSQ0Tr8rqQQRXbg9iRrJumeJ87BylTqcRDruQZKn8pyygjzdtISQoPmcOq8sCLGtx1mniTrePi5RGapEwMk2PT0svBjRSPlW1Cx8nuXJoG9BnPxR6pPlZaSxMI1MMY27lI7sSVZbDrZ+bj6VxqaS8Lw5lZG94oGkAdgTGAVvg0OaqiCK4ojU0H6zxIraW1q5OL/AIqC03c9uw+418Yqkj89w27aShSlXttC36u/J3Wb+nbXR5BYUu4suaoixYFFqsUSKoi/uBrwZbkLuj2c+sFlNAlhd2OOAb78jjvoF/xtD5kcLDzKbIx1aMqSrA5OPe6wQopOBxd/cghev9Tx+ldSeZo/+1xDaVBO2SMU+5VBYAoIiKHfddd9EvHPVoZMeTHWeKKQstF5QGVhUiMoFneGCMqHaT9tVcDEMDYpz4xL1DzpI4sr0IspKybQzgkgeUKrbdigD3IKbYvl5OVi5hkx48oB4drRpIZF8rlPVsjDgbAC1Wu08kAiev5f4fzcSBnkYk7gzkiEhgFib00zvsPJ7s5Y3S6H/EefJizJxNL5srg49yL6THIobdGoAVApo3ZO4++2y/fDDw55eFDLIkZllJELfMylnkuXd2b0W60P/U6Cn8LukZMJnz5opJ32zRQtuppFVyxYq7jYGYUKF/MSObP10OTIzcASxRyyfjMiL8ZKzKVWJSPMWOMktsHMe0AkgE++jPVMz8N1TDxEVViZW27L3lipAMrbvWN1kg7r3gkXR10+CGUThTRMNphyZFC+4Vwrj2H94gUB20Cz8duq15ccbeuT+HkWqq3N9gQze9Gh9Cbe/B/jOKXpkGXkOEvZFISK/MLBOwvhiQ30ANmqNZP/AP8AQj+ZmxhST5aCMrR4ZvWKPvYI/pqngfjsnCh6UsWP+WCQrsd7GZiyv6TtXarswBvgFvbgP0B1qaNsWdvTIqJLY4IuMGx+oYfyI0v+KMBIOi5iqXZTjyt+Y5c2y2Tuckn1c8m/p7aWOiZzdPwp8HN3l5PPK5FqyFpVvY5DExybm7GwS13zpt+KW4dIzAgBqKuSRxYBPA+l8dv00Fbq8K/s5FWv+xrGADVCUwrf2HH+WhPjwpu6s4U706dFGSDViRpv+XP1HGjPXV24UVg7W/Z0fFfxToCDx2o86TviW5Kdba+wwI14uqtivc/3z7Ai+3YkH6LpyHAhxAoKNDEjA8gIEF3/ALqkAn3rSj8NslPwDxrtX+2CSNBRpDJBJVqSONwF3xxdcjTZ1uZoMTLl5XZigIARwVR+R2O62A7+y1Wkr4O4m2NxKANxZyRQH7rBcAAAUBu9v6nvoDnRol2ZIUE3mZkgA77trKAQDyCLNV9ONNWbnKMqKEnmSOShV7uVBojkV3Pt20sYaKmZMt95Zpfb+JILP6UxN/evfRHxPioOoYGRJwkQyRvJpY7j3bmN/RSP66Al1nGiysUoxFSxnaGuuwayLF1V8/f6nSn4F67AendOjyZEikO+JUZwNzQP5e39T6ePvps6ayPEESQOY2I4blQSwF17bCascij99Z3hYMMJy2nCySdPaZ4zzxJMYZVdQAf469jXaj2IahjuxyJOV8vy4StHmyZNxP2oLX+9pAypMaPpcge1/wC37D/EBJPNwnYtZo+n2UWRxfTJES4fUcchgYcOL1luaWCk5+YEFSbI9/10G6j0+8DHCShC2P1AKSSA1ESbbu1/dk97ABHa9A8dHnbJ6XjAFS0iRI24cNtID2Oe6q3GhXh3xA+JB+Gkx5nOMfLmmjCFC5AYkASGQli4NBLO6gL41y+Fs/8A1diLIw3R5MqXZG4/m1Q9+G7fYnXTozY+Nl9UmypCGXIif1ElVWSNRGwUD5idyA1fAFnuQ+Iutrn5+KFseS7F1IcepEm3rTopO1jCbHF19NGMXpSz500zd4mh2MKu0MwKk/3aIsfUA+2k74YdZOb1bLyEjf8ADiNhHdVEZXUsrfVnKbuCdoG3T94Xfc+Ye4OQNvHsYIWo/wA2OgYNCer/AL/D/wBq/wD7Ev8AXVrH6ij7dptXB2t/C20kEA/Xi/uORdHXHqABmxrPIdyP/LYf+h0CP4xJHXumFSd5jyAoqwbVu/2Hc/y0X8czviYDLjKXk3BwCCS58wSPdDhnO6uK3Gq5GhPiGI/9I+msWJBjyKBqlpD8tAHn3u/t9rfiIzNnReiYwoyFwscjA+WwKi145LbjQPC0bv0gufEbr6t1CIbQ6YaFvLJu8iUflrtF7nWgQBTcmvfQbN6dlYUCwS1ckcjQx7QDFKF84MWFqx3gg7mNGNTeingrpeUuWJuoRlWE0hMakMTJKN43BWO4BRuv+EIo2nurV4+61BeIoWOaQzB0R494ZV9EtDimVX3EEgiiaNEaB1wspZY0kQ2jqrKfqGFg6zD4mxj8YshwosookUaCR/SC7OxqM0HalPDMBQ97rTn4UzoY8aCBp4fMSNVKCVWK7R8tg87e117aXujzNldRysg8Q4ZlVe5uQqF31wbEYsVwVdSDbNQYB4tdnypHkIZ3IctYKsHG5WQUNq7CtLzX11NPfSIek5Uf/Wc+yeFniUg7d6bi6tSkgUXKd+yj9BNBtX4tRC75VKkblyxAoBGBLmx6aIPa+ObvtV8HZUeapzgoKyswiOwKdkZZAzckliQ1EnhaoC2uh8VAr9PlWQDax2khuQoUvfbuNobb9gdcvCeccaeTD2fkrLtiKj5Q9soIBPAXbya4I+hsOvjfw3GqNlQIEdCrShFAEiqf3hXszxfOD3IDIeHI0kdG65jiTyuoYQj/ADPRJDGaV4XKmeIoN8YteaPtYJ3Ea1zrvUI4YS03yN6T27N3796Fk/YHWd/iJ8Xp8uTGuPPiOnnqZI23MsuwGMpvpOAGJHpLEmhoEH4jYuRPkHISXzoIJESPIIiO7cVKlZIlCyke4PKgc9ydbpjgRHHgUq0kWMSsZatxUIgN+3Zhde51mePsPSupiKONN8wSKOMFUDbEIdVZiVY3zRAG0GhRtp8V9JMsOJKJ3xclGWFMhWBCgj1eaOFN7SNtimNX7EEbpniR8nqkORMrbfPIji2EsAxjTf3Ivgci1AagbI1f6N4i/Z3WeowJGXikO4IhH5bKAdx5qiGINc/KDVGufj/r80C4jTY8MjRufJyYJi7bUiIkJKCMhixWSqC8Ue16DwpCZ3mg6i2TNNiSAuieU5l3xBA6O5Dbg/Y18l2KsB8dUniy+p5WRlMpgxjEWaFWAZ7jQ0Cpsj1C270PbVrxHL5eSSUeGirF4JNrwgQxLHRBB2hnlUjuRZ4FUS+FnQgMrbI5cPGZnHlnZJvVa5oCrdq78pXpNrrl4l6IuZ19YHPpeQbwDwEhjjbaCKO5gpXuQLJq9B70LIwvOmhzZcsLO4ePzQrRl2JkE0ciCwxBYFqHpbaT2oh8Seuzr03IxZnimJjiaPIiqpRvi3qy2QrhXVhXzK24AVqr428DxrmBMb0pFA2U0byOBJsfbtVhZUqDQYdtwP6ifiP4WzMbAllyZY5VaWMLuW5gFBCb5VAEhALL6gfYgi9oDTfFPTJmXDJaOPHilgeck+oiIoUUUOfzPayOb+msx+IqS46TQHIRkz8h5JS6MREY5OAri3KLQQ2vt6R31p3jrLORBkY0UE0vlBS8kRA8t1AkQAHmRgQrMqg0CPehpFwMRPwa5uRNF+LyFCYwig83yWUDePKol5WIbeT8pLV3IIaj4r6SczBlggdVMyAK98UStmxd2tj73rOsPpWV0x41BgIjYMxLsFKNBGroSU23tx2k99g2luDzqfh7A8jGii4G1RYAoAnkhVs7VBNBbNAAazbxuJpM1sKIMxlkikMi/LEjmMP5ouvSIgBurcrlQPqFbwz1vElk/DlXjlmjMdTFWD+cUdg5jAVXdQ1KVHIofQOGdjvlRyiOMIZ8SWECxugZbU+w93rg8hFOgXjPo0MaYWJgRsci3MG1yqfu23TSttKswsMCfUWqjRN6TjQBbbaod6LkD5mAAsn34AF/QDQIHUOjbz1RTCzSTpGRF6KYICEZQW2kLQBIO6yeOEvj4U+GZixnSSajLNHKypyu1WjcxXxuBKVuFce3JGiXibJnnz4YMcMixI0xyUjLURvXyg4bbRIAZCDYIqiAQveHPiI7dXjxQLxZ0UJuYllkVOT6gGW2BQowHIDDubAtg4mdkvledBjqskIx5SfNi3EDugaFt4Tcy7wSrcUaA0J6V4WOXi4+KXIjgkzR5uxmYMJpE3CS1HckiieVFg0QNP63niCCWYqWEaM20d2odh+uhvgrHaPFCSVv3yuwBsDzpHlAuhdK4H8tAuHpUOA0WOJ/w8YgmP4mVhulkdlJYOw2l122UJBIcVew0ifFzysnycjFnrzyUkURsA7YxKq1hd1ljtCtZIKFRrUfEGIubIkDOI2QtJGskKSB9np8xVfglb7jsHB9+EDqPhTyutQR5czZEWTHtVn2qUaMen0ggcFVHAr8w9tA6/COaNulQGJVDAMJAO5kU0xb33Hgkn66O+GV9Ep+s8v89h8v/wBUr+WhvhDwqOnYssQk8wu7OWI2gWqqABbEcAWbNmz9tdMfKGL02ecKZAv4ufaf4t8ksu39PVX6aCpFErLPhwsnpXzscp3jJJKHm1I8wOFoEbUIbvyL8VeO4sbFiOGRLPNRVTbMCRdOByJGPoCmjZNA7dugD9Wjgwkjw5RJnwhQ03lsjKiPYWRZWJoqWpSwG0sVrhSA8LeLYT1iLJmjjudtm1RxDIwVTNHRIZWcFSe/LMDyRoGXxfjSSdewVilkgkeGZo5aUlTsYgFWXlRRBT9eASWJnr8vUsPEklnycdxYDSEum1XdFXaqAU3JG7eK76p+KIFbxJ0/a7RuYJbZav5ZAKDWPqe1cf0XPjdmyAQ4gyJpEkkAYOYwpKnnlIgfSSPeh7g+wNPwwxI8hZmmlllyY8hnLbyoNgpHMgUj0vGCvqJum1a6p8PJJMnzxkb23h45JrZscrRtEACSG72l+E44Olr4Wz/gWD5DRiPJSJAzNToweXbuVq2qzE/KPmPPY62YaDNs/HyOlOZnZsrDZPLdgoM0Jd2bftrbIGd+aH93jveb9b8XYuLCi4SM2Q+KmPJM3ouNdoBaIFlLlBtJbkDkdwdbP8R84RYyEwHIDSqDCosvtDOBW0+ncoJ4PAPHuM4i8RSP0toMfpdjJhkAlQ2GMisWPEXLhtwC3VrVjgEMYlnLszsbLMSf56mvHgZCVdWVgaKsCCP1B5GpoN18feJ1zQ0SGMRRMybCQ0jSyAwqWWyERS7Gm53KDVc6aoOjCQYciSlJlEazFeb8lNrltw57bDuBHy9iooZ4Y8KR+evmxhViJkClCC0hsRyOCTZRFfl+7MG4J5+vh90+XJhdcjIeWNXBlO47p5HVJAC/BWJI2jGwd3336eGD7+JnWFl24UIDyqys67AwS0cgm2FDaDzz3UUb0v8AhPwBNL05kGQUEgkXaJHK8bkBpX2sjVuFmjusUKGlDxXLl4mY0UkUPmZRU+UFCAqzCoy0cgYrdxkWAVRTZ5AYvht0TJ/aDRTxNjsqBpkVdkUkJsLEFCi/zP4iTuCv6jzYd8jwZNEmZEsn4iHICHbGHdlfHZHUsUBCmQCQEDsStHTP0dZMKCfAjUtUU00Lksrurly6qkiGnQkcMxDbgSeWrRkQAAAAAdgPbQHxq5jgXIWg2PJHJZ/u7gsg/nGzD+egQ+m9dxY5IxnRRyC/KTqFIJATZQs602x42DiVSOGbcBTHSv8AFbw9j4Objy7P7NOWMoBJL7Sh2G2O4XRsUaJ5sA6v/Efp34AMjxB4JWKw7LQIwfzIeeQDH+bGRYtGUjtS++NWx5OnmYz5UMgjWJYMlNw9LbSkbtGNzAFxuViSOT8ooNA8M+E4kxYTHO/mhOMiPg2VUMQGBFFl3FWFEgbgSoIRPEbSw9Yx3WVZJHZovMQ+XskkUxruVi6qR6Twu1jdrybJfBbq7NUZbzA6yVJXq/LKLb8C7AHPNekEkmzU+L8Ij6lgNdeZLCRXttkXeTyO/oIu+zdvcD/U+j5nlPPlvu8mKUjcyMxLI67QY4IwFpyTxyVT76+fj+D+zAwPCzxEigQ3zcG/a/ppv8ZyAYcoI+fZGP1mkSMX9rYaUvjF1WApDhyN63lhldPbylfkmzXNH6/KSaAJAV4RlY2DJmtK4eIM5jUjY25m85CON0ljzBMRVsNo22pUvh91aN8rJniiSbIkmRsa96rG0qyGa7NLUak8cEgAHtRPA6nAmCem9R3skcbmOVSaKhWVS0bMp4PKqw2ggf3d2rXRuky9ZaLJQDDwomqDYB5sgW1fgelQTxzderg3ega+ieLWzISuO8bSmdovMQEoqhQ5kAPzbVIXuQWr2vQHxp1fL6W8KX5mHMgieYxoWikZzuYnbTbgSacGzfN3d/xdhx4O2XHhAEGLlzCgTciyYdMzUSWIDAsedu7mr0U6vhR9a6fCYpAschWUGr5QNSGiDxJQaiDSsAQeQCx4DnhxMCDKOK7ZEwfaET1Mm9V3Kg7LRBCopO2gAQNPvWM/fEiwEF522LZZaAvfZA3RkAFbItXKgi+NJPUYI/xONhYwx/xRjHmNCWVYPLUrRIbftMbOoUHuFugeLWT0n9mwxIGJUSRyebVKrnIQvGASxUSIzAWTyCLJIGgOdR8Rpi48jhG3BwiwMQPLbZe0kWqIFUvuB20eLJAOOp4gSPOxOpZMTMXlZ2lA2qUIEZZVCh9sZI2+Zy4vtY08fGedlkxFRokV3PmljRPlhtik7uR63IWu9EHjWXYfTPx0+YsXypG5jZ7JYxUREGYkcrYBtO4auNoD9I+KIt+HkrtD7oZRtPZrQ8ay7wB1PIkTEHmNLLmrUwIISDHgeRQ3HCuwUopFXdkEjcWH4TeMP2hhPDKPzoEVHP8ApFZSFf7EgEEfXn30l9D8bz9OxYsVoI2bH85VZg9SkSuokRuNyfOtVfBPFUQdfif1eIPi4frErv5m+FCzwIoKhlCgkM7ERrxR9QNaEfFvqn5GJKnmRsqrOjMF3cbXo8lgVZULDgElabg6ZvA/TXfdm5g/PyASkbd4o9ysBtJNMaQkfwhUHcEnO/idkx5fVCjkPFDjssagXudioLCj6q32BY5jN0PUQf8A4mdQJ6YuREX8stE7FAS21gdpFEVTlDftV6seEvEsbQhVEnkgflSuCLXcyoJLrazFDRPzDYSQXAIzw7mEdBgLE+mKRQxrjyll2k1Yr0D6jtpqmx4sWB9yXCQTKO/DcOzWeUC8kDsAaB7aBI6h0NsrH6dispR5Q+VOysBupbZSQ+8kySIpNmgT6rA174O6Tht1DJxfJjkjxVjaHfGp2s5Idl44FotH67m/ivX3J4sw+nQJHjyHMnoKrMSSARVNJtJVLQDbzyV+t6o/B/phhzszcd7NFC7yVt3NI0hIVbPArbfHKnQVPG/UzD4hxZfJJZYZFXaOXJWQCxzwCbsexH0IByTwwnUelySTFY2nCzxv38raLDbqBIYlyaqleh2vSb476ZJk9fiSIuu5tm/3Shb1weAh3ix/Fwa21tfVMYLiSxoKAhdVAHYBCBQ0GEePPC74uInmTK8qobUxH0eYASiMGIAoE8i7BPAYnW89AgdMaFJZDJIsaBnIrcQBzWsv6/MOo9RwVW/Ile2B/iRPUCOKKMEPN9pF+1a/oAucgknYsfRDC4P0DTe/HIKovsQak++lX4JZithSQqbEMzhe/wAsgEgI+1sfc/qe549Y8dY8OHlnzKnMpRwKLK0lUCAbBWMFea5ib+ecfCvxnHiZckWRSw5DRG3+WMpyshvkWKr2Fg2ANAH+LeKydUnJUjeQ9Vzz9fa7HtweD76mu3xUlbM6g8yK5jKoEJBYMB/EjICrITZBu/rR4Hmg/SXiPK8rEnk3BNsUhDHsp2mifsDoB8LHj/AflMzKssy7mABYI5CmhVegL7DXTquH1SSSREbBOMyuAJI3JIK8BlDV3NHk2ATxe0I/U/Ck+HHG0s0SEFYY/wAInlebv4MkoJp3VAzAMNtkgkDQD/EeQsvVIpaWSKQY2QC1UY97lGo+pSFAAXgWW3cMdaGuQW6wRG5CvjwuWBBEgjfJUx8jsC270m+3t3yjJwJsqXCRIljjMn4NIq3ExRSeY8jtdcKACATdNzzrYPGXR2ZYZsYhMmE1D7K++h5bUL22Fb/dN8XoGrQPH6ti5olx9wYkTRyRNw21WMbEj+6TwD7+2vE6lKmKXnCrMA1iqB2jk9z6fcsDQ1+bH69kDqEgxHBeXIcIynh/MYKeR3DkAn2JAIr3D9Bde8HQPBIrvksrkbg+VMyhSwsbWkKChdcccH21lmT4iB8P5eIYwhxpFhBY3u3SAgKDRsDcOTwoB96BKDwd18q0ZmFM3d5+KC7fUoRiQeCaqzZI5vXni/4fZaTytAJJkzZAZUiYKFXcSytuRgTbWrmqogA6A38HoBteZgVZF9TG6bzD6msAKWDRk9rG72vlO+K/iWTLyzgpAXlR5IUeyCS7jhVBAb0bF9Xb1GuQQ7/DjH/C4GX5yyFlcudw8rzFKgKVutoJUrZr5fYAazTofWI4ustlSG42llk2lW3r5/qtAgJ3EH09weBYvcA3zxBGPw8SSG/zcWz945Ucnn/UJ1mfivp8jyPkzrumyIpzCgA3QxJG4jQWDTMxQm+xZx78tvinCyZEiV5o/LkliRVi/iMpIdrcMaEbOQAeyiq9l3xEkuT1DLVflhjESq3ba3kksQTVBwDyCKa+eaBA6R4cSZcmXyVTblxQBGH7vzA6FQtld3mFByaHex3GjfBrrMcWBmoXBGHLM/Yio9u4NTAMOVfgixWgvwrcZGJlRUanyipLldw3oGSTcF9ciGO69NlibvQfBDwZnWsaT0PLDPvO5m/evFta6FqRIx7XRN3oOXjHqOX+HGVLMySZMckEkJIKOql/MZQLAAYoq1yOOTv5F4+L1THxfIinZMeVIJzEjDzNuQSFIJVWssgXapFllHO7TX48TaiiQIgXHAb0sdjGRSdpJ2k7i4AAViCeTVAh1CNXwo5AtE9P6bsJs2Y51JWgD29NkWfVoGb4c/DyDClOXHOZ/MiVYmKhdqEKb47kgAXxx+p0Q8eZIcCEFqSTFZ9rbSrS5EaRHd9VO6Sr7ot8HmfCfqQm6bHVgRNJEAe4VHO0G/cJt17Fh/iYPM2B3bLjmcfKCFdAvPNmOIIfuyHtegRviV09nlmmlAdRO0ajdtKBcZZFb+6Csl03c+YATXp0v/CrLgXIXClDo043LOjlJPMViSj7T2pa2PdMCa9Z1rPXukRyrmmZQ6r+Yoqyp8kAkCvooIrmwe2vzll9TKT4+SVbzYpEJNAb9hV1Pc0aIHN3wfsA/TPh3wfjdP8AOfHD7pAN5dy1hN1AXwO50vPjq+Bjny90o6g3l18y3mSeZtPf90HBr2/TT/OwMbEdipr+mk/wrH5mPhGgQMnLkN/6+SAf5Fhz+mg+/GHSJ48efIx8l0khWSSIbA1XTSRk7Szq23hfY13pduTfA5IcvLnhy0ExaMuhckstNTANd+oNzzzWv0LnqpicP8pVg36EG/8ALX5s+Bkxj6wiCiHSZL7cKu667jlR3++g3PxdGseKII1CxlRGEQAUHZIgAPoDIO300b6i37tB3d1/ovrN/qFr+egniqjPjL/iQEHsQ00Lf1/LOi5fdkhf9HHu/nI1D/JG/roOw6bCAQIowCbICgWfqeOTxrLPAua3/SLqcW47SlBSK/dFAoAPYAEgVxRv6a03xF/2XI/2Mv8A9B1jPRM4R9cDnarGXHDEH51y8cBa4v8AeFT/ADF9tASgs+JkPqLK0kZcqF3KsBPPua3R+qhZJrjtsbKCKPY6yBogvimNQoU07lq+cNEwr7U3P3+3N6vn58UKb5pEjWwNzkAWew5Pf7aDOfCkMcfVcfGj/wDu/T+SbthvFHmx3ZjYr5q5oVp51+foOuLhZ+P1BnlCvWPkhojZAQAt5gUJIAyhgUslQP01uOD1vHnTfBNHINu70sDx9SO4/n20GPfFnp+Nj4sLiJfPmyXPK3vCySNbcUSN9c9wx+mhHxC+G3UJs3Jnhxw0bMGUrIigLtAqmYEEVyKr6aZ+pdAXqPV4IC7+VhY8TZFE/vDyqA+xYbSSK4B99ar1qTZjzN/djkPHPZSe3voMH+LOb5eTjRxvEqpiQqAw54L/AH449tTQD42TrJ1WQRmxGkUZ7UCq8qP0uv1vXmg/Ug0P650iPKi8qVVZdyNTKGHpYHseL9v56vqv+evrQJ/hXwemC0mTNO88zL6pZFUCMcs4jUD8tCedoNChWurdceZtsULDIo7UkoeVGxIE7myF316VFtweDTAGvER/sswuiyMoP3cbR/mdCfh/Ev4YyKuwSSSUO9JGxjjFk/3EB/Uk9ydBm3xelyBPjYi5ErGVHeVfUEcFgAgVBZA9RIJogCyKFF/hv8M4VMGdO4lcIjRRrYSI97P1YNfAAAN8E860LxF4axs1AmTGHq9rdmS+5Vhyv/H31k/Setv0jNbBjyBPDG0amLy9huZl7Gq3qpJYj0tYPcGg24ala91NAnfESZoYnmTbzjZSEMLD/l71BHuRtavsX+uk6b4fDqHR8OWJgmUuNFRobZQotY3HbjsGI+t2NaL4vxvMhVT2Miqx44EoaIkX2+fSW/jiPpnRcEupaaTGCxKtVaKASxHYCx9dAJ+G/jBsn8NBkqQ2DFNMXN+oKBCgA93p3X3uvqeOmdkKsGVPJe+bKhAIXcXTHdGPI5I3+hgflIagO2l74X9PeOAbWW8rJRWemYNHA6+kEAbdzMzbieyAUQxq94mzpIowscfmKvmMe4ovTuwbkhS70oYUGRuaAJD34YdShiw82Swyw5kMzbAFqMuF3VuNABWatx49zeln4twscuNiWYuJYiRS7hHkyhVY8qT5Rjr7bSRyNdfB8u3FfeGZXx80OjEqGCmKVBu47neQ/blvvq/1npT5k+NI0hURxYssjsFNb44vV7XflSE0CNwHHJIBi8W9NL5EO1kL5GMzghfUGWZXLFab5t52lgaYcV6tF4MaKXAw1D1FkwGAltq154O3YBwCkpUAd+B3q9SZXefpBNkPHkK0iEAetAQd23m6U0OCeTVUwjC3HpLqGAfCz3UyDgBZZbMgrstS7+eKX7aC58Fslx0vLDHlJZAALLBvKS+/clv5WdM/h/PXHxIroK2ZNAbI7tkSp6f1kF19z2HZa+EUHlY2dDt2FM4Aoe6AmIbef5i/etX+vQeZ0DM8vcSr5clsOd0eVI7MKIrkEg3wK79tB7B1pzL1QUQ8E0XDdmVrHpoirQg8Ed/vZwPxViCGWWFR6VdWQ/4HQbR2F0u0E+5vWreI82s3NL7QMjGgoqpKu8SLL5YNjl0DqD+nB7az7puLJnLm+tHZIVKNtJZzGwZVBJtWKbl+5AH1JD9JeGcnzem48hFb8aNiP1jGqvhCYiONPZjlv3vtkHb97pjqv8OcjzOj4pvtAENf4AU/4aqeHHmWHFaKNWkePJ3I77ACZQxtlVq5JHAPNfroL/xR6iIOl5Tl9pKbVN0SzcBRXPP29r5HcYr8KcUrm9POym8yS2CkHa8UhAJCgVxfqJP04B0x+PumZ/Uo84nvhyxIsET+l1Cu7OQfmcK6GuOAw540E+HiCPrGHwREAVVpFKlnaD2DKDQJCKxAB4rknQbF1hA/UcZT2Vlk/UrHkj+gLKf1C6tdXSeEyTQNCWlaJQsoYCztRV3qe1m/lPJI/SlL6uswg36MbJI/Qtiix/MsNHPELlcaV1VnaNDIqKLLNF61UAdyWUCvfQLXiTombPBUvUBjxlSMgRRrt2ENZVmG9fYWWqtx1mfw26XI/UBJH5eRJFCfVkFzsKTeWrK3PIjW1rtyvFXrRvEfjjHbDmcRTSwH0F/Ify2WQAbrdQpALUR9jpY+EgIzECReWBhMst16mWYc2BtJBJ4B4BHa6AE8vwtmv1Rs3aqusBRHUjYW2stld+/3sCx2FkaIeGugdQYv+0JEkUSXH5lM4WvUKSlFn5SDfexyANA1zyHIUlV3H6XV/wAzoFnM8B4slBltacbW9XDlWYc88st/r20qdM6b07E/E+QTvxmlOSFBBRAj2W9iGj9KheNxBq1NHurdc6lSGLC2ivWPN9XdB6T5Dji2v02QLH3z/rngLNnibycb8O7vI039odvNtmFOrLTEsLDjjawNUx2hqHgDpTRY7TSisjLczzf4TJysd/RFpf1v667+IetxKrxCWPeoLyLasUjQFnLLz6SqlOR/EPqNKHTMvrsCqGxxOo27mJjLN6f4F3xBBY9wTz24srfjnpPUs7lOmTLILUytPFbqe6FFpdvsCDu+/fQLUXglsmKLKkeWSTJQzORtrczuK5X6Af11NXuo9G67EIoUhbZDGqL5SKwq2PLNZJBJFihQBrU0H6JGhnVOv4+Oamk2nj+Fj3sjsp+h1NTQJ3xB8S4OThZMBkLmMRu6hXBCh0JYGlBIB3AXyQL1R+Eni/H8mTF81mSGUrjuyEM8bhnXdtFbhtezxfH11NTQNSfEHAKs6zEqrIrHy34Mi7l/hvkfTt76yzxH0ePqMwzMHI3R5Dx+etMjQ7zHE5Vio3rxVEcdx3OvNTQbFB4qxX8rbLfnbfL9D+rcCR3XjgHvWr2RkGPc7kCJFLM1G6F9gCT6QOeObFdtTU0CT8QvGMHlPBFkGPIUJKr+WzKpikQgNxyCwC8A97rjShj4AyMhMPqX9lMe6aNIqcSRZrqDFuC+ipmq6sAnnjdqamg7+BusbYYpz+XjxjK2juQWyIwEofTegvsLIFC9W/G+WmL0KMTCsrIgWIVZuxHv5BAHoUfax2POpqaBNwsqQRxxLUn9jk2cAKbTbTKR9AT258xrrTd1hZRHkRLxJFFDANpHqMePvUWV9NPMwBFdueDWpqaBs6vivDm9LVOUTcHY0eFTy75NliZByPYHv20J8K47L1bquHIfRMiy8DtvJFi7N7WAO73XjitTU0BjpuJ5efkrGtrOMSUknjdE7pIfY3SJ9r7e+jPSeiGPEfHdydzZHqPq9MskjLd8GlYWKrvxqamg/O/ip5PIhll2gkoSKvcAqiMGjSjy47YLVkrwf4e2FhtFPM6gRgY0k6KjEbEyFcLCSPmX1Br4YAcUeNTU0Gt/BaYnoqX/AAmcd7/jY/8AGtGfBUZ/D49+xyh/LzWo/wBAP66mpoBnwyBmbqOSRSZGU4QccrF6d1ACiTd2L45vvpY8Ysz5PR4gwMnm4T+/IG62s+9q3vdAampoHbEhb9su7EkHGk2jilAeAccXyQbsnsO3u36mpoE/qOCknTMvFflYllj/AECeqP29kKH37c3zpI+CuUZ8pmfmSKB95HYGeUMoFntsUfYdte6mg2bXl6mpoPdTU1NB5Wpr3U0Hmpqamg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363913" y="-1516063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6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56"/>
    </mc:Choice>
    <mc:Fallback>
      <p:transition spd="slow" advTm="3115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8" y="2431986"/>
            <a:ext cx="4286250" cy="319820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95494" y="1957589"/>
            <a:ext cx="5486400" cy="40439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Understanding the past is the key to understanding the present</a:t>
            </a:r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5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44"/>
    </mc:Choice>
    <mc:Fallback>
      <p:transition spd="slow" advTm="306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2" descr="data:image/jpeg;base64,/9j/4AAQSkZJRgABAQAAAQABAAD/2wCEAAkGBxQSEhQUEhQVFRQUFBUVFRUUFxQUFBYUFBQXFhQUFBcYHCggGBolHBQXITEhJSkrLi4uFx8zODMsNygtLisBCgoKDg0OGhAQGywkICQsLCwsLCwsLCwsLCwsLCwsLCwsLCwsLCwsLCwsLCwsLCwsLCwsLCwsLCwsLCwsLCwsLP/AABEIAK4BIgMBEQACEQEDEQH/xAAcAAABBQEBAQAAAAAAAAAAAAACAQMEBQYHAAj/xABIEAABAwEEBgYGBggFBAMAAAABAAIDEQQFEiEGMUFRYXEHEyJSgZEyQmKhscEUI3KCktEVFjNTorLC8BdDVGPSc7Ph4iSDo//EABoBAAIDAQEAAAAAAAAAAAAAAAABAgMEBQb/xAA2EQACAgECAwYFBAEEAgMAAAAAAQIDEQQhBRIxEyJBUWGRMnGBodEUQlKxFTPB4fCS8SNDU//aAAwDAQACEQMRAD8AELqmAg3tewgwAtLnSGgzoBxJPPUMzmqb7uyjzYLqKXbLBquiO0kyWlpAxC0PrhzFdtPEHzXOcuaXN5mrHKuXyLLpDipaGO70Q82uP5hdDTPusyXrdGXWgoFCAPIA9VAxUAeKABKQI9VAwSotkkhUAC4pDEqlkAmqSEwwpERUAIgDyBiEIAGiBCpgCQkMEhAhKIAQhACUQAiAFogYiBnkgEIQB6iQz1EDPUSwPI4FYUg2iyskGGRrXDc4V8tyTipLDGpNboiaAwCG3ywOc8MIa6NrHujq3ZiLCC450qTnRcvULklg3VPmWTqGkmjLJXse17mmhacTpJQRUOGFrn0adeY1qdVvZ52yRnXzlZFoxED2nyO+6GfmrXqn4IgtOvFjFr0SrnFO5vB7Q4eYp81bXrEviimZ7tFOfwWNfQo7dctrhzLcbe8wY/MDMeIWyu3T2enzOfbXrqVn4l6b/bqVBtbhu8lp7CD6GH/IXLrj2E/SLhsHvS/TxLFxGzxSFF5nujzUf0y8yf8AkX/FBfpH2ff/AOEnpvUa4l5x+4v04bQQoPTS8GXR4lX4pjjbS07fPJVOia8DRHW0y8fceCrax1NKaayjxCQxmWdrdZHLapRrlLoiud1cPiZCnvE+oPE6/JaIafHxHOt4hl4r9xpt4P2n3BXdlAzfq7v5f0SYryPrCo3jJQlp14F1fEJJ99exMjtTXCoI8ciqXXJeBvjqKpLPMh0OrqVbWOpbGSkspnqpEsCVTA9VAjxQMElACIEIUAIgBCgD1UDEJQAiAEQB5IYQQSFSAcAUyoIIEQ7MMF4QPGWKNzD901H8ywa2O6Zr0z2aOxW4Y4mECur4FZkaCtLyNp8c00B4OTAcY8oAjW67IZv2sbSe8Oy78QzV1d9lfwsz3aaq344p/wB+5nbfoO05wPIPdkzHg4DLyK218Sf717HMu4PF71Sx89zJ3jdckLsMjS08cweLSMiF0q7YWrMGca6iyh4tjj+mQS6msqwrxnoL1g3oI8rBJB2pDWUG1xGokciiUU+pKFkovKeA3TOOsnzooKuC3SLJam17OTGyAplOZZBwV2IHzAGP+6pYJcw6xoATK28sQgJ4Gsj9isMkrsMQLncMqcyNSqsnCCzPoaKI2zlitPPoaqy6L2jAcb2B3q5F34iCPcuXZqaubup4PQVUX8nfaz4E+xaNtaB1rnOfrNOyzkMsx4rPPUvPd2Roro2XO8sp3/8AxrRPiaJY2lgjaQAQC0GSpOvXQf8AhVO2cvEuUIo9e8rC+kbQGiuoUrXfy1LXQny5kZ7Ws4RBqryoQoEIgYiAEKYhEAeQAiQxEAKAkMMIGeQA/RSK8C0QGCJa+zNZXbpsJ5PY4fEBZdWswL6NpHR9MMRuyVzK4mMDxQ0IwOByOzKqo0u1kdiepWapb4OY2PTm1RgVIkH+4KnLWCRR3vXVnpKpeGPkcivWXQeHLPzNBdfSLG/9rE5h29WQ4c6OoR5lZZaBv4WbP8io/GvY1lgviCb9lKxxPqk4XfhdQrLZRZD4kbK9RVZ8MvyTiqi8VpQIS0WdsjS17Q5p1g5hSi3F5WxGcIzjyyWUY2/dC9brPnvY45/dO3kfNdKnX+FnucXU8Ja71H/i/wDZ/kxFssDoyQ9rwRrBqD5FdFNSWU8nJfNF8slh+pELW7yEbEk5BtY3Y4+aeERbl5Dwj4p4K3L0FwcU8BzCCMcfNGAcmFRAshAIEy/uDRiSejn1ZFv9Z32QdnH4rFqNbGvaO7+x0tJw6d3eltH7v5G/u2wMhYGRNwt95O9x2lcayyVj5pHoqqYVR5YLYl0UC0bnAwnEQGgZknCAN5ds5ppN7Ii2kssx992izujAgkY446OoSXGgrWu3mr4aeal3lgpeohJd15KRbTOIgBEAeQAiAETEeQB6iQz1EAeokMUBACoGIkMlUTTItC0TEQL8yiDu5JG7+MA+4qm9ZrZZW+8dZbH1thkbrxRPHmwrFTLE0/VF90eaEo+aZxCSAV4a/NenweNVjwVc0Ba6rVU44eUbIWKUcMnWaSoU08meawy5u7SK0Q5NldQeq/tt5UdqHKips0tU+qL69bfX0lt67mlsOnAOU0VPajP9LvzWOfDf4P3OhVxhf/ZH6r8Giu6/IJso5Gl3cdVj/AHX4VWKzTWV/EjpU6ym3aMtyyxKk0ke3XfHO3DI0OGzYR9kjMKVdkq3mDwV20wtjyzWUYy+9BDmbO6vsuoD4HUfcujVxBPaxfVHIu4U471PPo/yYa8bqkiNHsc07iKePELanGazF5MDzW8TWH6lcXubv96juixRjIkRW07yVPn2KpUImMtFdh8lYpGd14LK7LBJO7DGwnedTR9o7FCy6FazL/klTpbLpcsF+Ebu5tF4oqOkIkfrzFGDk3b4+S5F2unZtHZfc7+m4ZVViUu8/t7GgL27wsR0gXWlo2oGVl7aRxWcdrtOIq1gpiPE90cT4VWijTTue3TzMmp1ldC33fkYW9r+ltXpmja5RtyaPzPErtU6eFS7vXzPNarWW3PvPbyKOarDiGzdrPJWyWUQqnlrDx6jcN6GVuJkh3EZgjgaalQoVyWxtssvrlib/okWe3ytBxAOzyzz5alCVOFknXrN1Hqy6bxyWc6aPIA8gBECETGKkB5IBUDPIA8gYKQyYkI8jIYId8MxQSga8DiOYFR8FCbzFolFbnU9CpcdlbXPE0HwI1LnR2NTOP26HA9ze69zfIkfJepg8xT9DxM1icl6lfaKbQpMnDPgDHCNhSSJSn5hlpFEEcphgqRAcY6maBGrufSyRgDZB1jRt/zAPtH0vHzWG7QwnvHZ/Y6Gn4tZViNm68/E1923tFP+yeCRraatcPA/EZLlW6eyr40ego1VV3+m/wAk0mqpNGSJeFiZK3C+Nkg3POo7wc6HiFKEpQeYsjOEbFyyWUYTSDRh0VXRsoyhJHakpuoQK79YK21cRktprJzLuE1y3rbX3MVNb4xrqDyK3R1VMlsznPQ3xe6LC5DHI4GWRrY+6ah7jypQDjVUXa5R2huaqOG829m3+5v7PC0tDWTxxsGprMvPPM8VypSlJ5e52oRjBYjsiXDdcJ1yuf8AfPyKiSJH6NgYC45NaKlxeQAN5NUKLbwhOSistmZvjSyNlW2ZtNnWv182NOrmfJdSjQY71nt+Tjanibfdp9/wZGW2YiS4kuJqSSSSd5K6awtkceUZyeX1EZaAnki62P4g4ZhGSrDizHW7HZbQXN9FxJFdTgdY8CVhlmqzKPQ08mqo5ZdV9jYXJA2aESSNDi/MA0OEDIYTs3osscmOnTxri4lyBRVM0JYPJAImAhQB5AHqpAeQM8gD2JLJLAmJGQwDjSyPBNCSIiowAEjagjeCPPJLA8m16LJ8VjjB2Mwnm3L5LnY3NfgYfS2HBa7Q3/ccfxdr5r0mmlzUxfoeP10eXUzXr/Zn5leVQPRhIGwyEEUwaJjyKEAOscgg0SI3kEEGhGojIjkUY8CGXF5RfXdpZJEKSUlbsxkh45O2jnVYrtDXPeOzOppuK3Q7s+8vua6575htI+rd2hrjdQPHIA9ocR7lyrtPOr4unmd/T6uu9d17+T6liM1QaiBbLnhl/aRsdxc1pPmQkPJSWvQyyu9GOMHcMvgkGCNZ9E2tPYbQbjQj8/emGBLZZ4oQRWN0lOyzG/Xxa0FOOM97oRlnD5ephL9tlrfTrhIGD0WhuCMcQNp4nNdTTupbV/8AJx9SrZf6vT7FSC7a1w5rXv5GPEfBjjaqSIPA9E6ikiuSyTYJFYjNOIze9jErC069bTucNRUZwU1gt0tzqlzFzdcPVxRsFKNaBXedp81zpbPDO/CXNHmXiTKpE8CVQAiAEJRkMAlyWR4ExpZHg8XoyGAcaWRiYksgeLkZGBiSDBZgqSIBKWBCJ4A0fRVLQSM7ksrfN1R7iuZYsTZsi+6U/SJDhtrz32Md/Dh/pXd0Es0r0PL8WhjUZ80vwZGVbDFE9EgJBlyCKQ3UoJYQqADagix0E7EENsldaGyPOQUWma63XFbl5c2h1pfhke4wtrXa2QU2ioy51XOv1kY91b/0dfT6KU8Se39m0iu60MA7f0htNUpa2Tm2Roo7xC5UnzPJ2IxwsDxiDc3WeX7znyU54Tl5UUSZKineW1iiaBn2i6jRnwzQGQX3cZP28pIPqM+rbT+Z3iUYAcs11wsHZa1o36vEpDFMAPoivFwo2njrQIpb20NglzFWPO1uTfwavKi1VauyG2cr1Md2hqs3Sw/NGRvXRKaFuJrRI0bWVxeLdflVdGrW1z2lszlXcPug8x7y9OpRtZTWFrjvuYJ7PDHWvCnkqcWOvzCZBbMcs1oLeW0fNUXUqayupu0uqdT5X0LDrFzcneSPY0cwYPY0+YWBC5LI8AFyWSSQmJIMCFyABLkAK1yMgEUwBqkBZhSRAKqnkQqYi46OZMNptDN72PHJzG/MFc/ULEzVU+6OdKcNJoXd6Nw/C7/2XU4ZLuSXqcHjUe/B+jMBaF0jlQEi1JDl1DpwTIZBcgkhAkDDCYgxJSgzJOoAVJSlJJZYRrlN4RsdFblaCJZ20cPQjNCBuc6mXILlarW8y5K/qzuaDhnJLtLfovybYSg6/wA1zTtlZbLvOZs8vVu7rhjiceLfVPEJDMhe2mlsskhjfZmSlut0MoIHAgioPBaa9LZOPMlsY7NbTCXI5LP1/Bl7+0ztdq7Do+qjrUtDgXE+0Rs20WyjTut5a3Mmp1MLlhS2Id16T2yy5RvxsJzjkBeANoYagt8CE7dNGe+Ap1XJs2bC6dPYXEdbHI1+93bYD7NM2+R5rHPRTT7u5rjroY7+33NXZ7za/t9YxzdnVnF4EAVr5LLKLi8M2RlGSzElNmc/0WuA3uBHxURka12iNmTn9rc3tOPgNSAKa8rqbaB2o8O5woJPF27gVbVfZX8LKrtPXau+vyZ20aLyNr1ZbINwPb/4+9dKniEXtNY9Tj6jhclvW8+hVuiLSWuBBGsEUIXRjJSWUzjWQlCWJLDGiVIRKsr8qbvgVz9VDEuZeJ3OHW80HFvoP1WQ6WBCUADiSyGD1UwEJSGIgBEAE0piDLkxA1SHgtiFMrFATEeTyBJ0Smw3gR34Wn8LyPmFi1PxJmiroaLpTirHA/c5zfxNB/pW3hku9JehyuNR/wDjjL1OaPauucBMRoQNjoQVsbkQTiA0pEmibYLvfO7DGCTtOwDeTsChZbCtZkyymiy6XLBZN5o/cTbMKmj5DkXUyA3NHzXE1Gqldt0R6TSaGGn36y8/L5FnNBtA89Sym4bFswAl7CABUkFtAN5JOSa36CbS6mdv7TZmHq7KSXH0pANXBhO32vLeunpdHnvWe35OPr9c8clL+b/H5MoHYta6p5yWzI88AKGiyFjRHdAEmi1WMaNmG5QcUWKxhWSV8LsUJcx3eaSD5hQdaaw0Wwukt1L2L6w6VS5C0/Ws20PVv8SMneQ5rHZw+L3i8HQr4pJbTWTXXPeFllFIHMYaZsLcMnHIntcxVc23Tzr+JHVp1Ndq7rJZLTqa6TifR96pLwWzF2TQPu+j57UABbblZMPrBnTJwyc3kfkrarp1PMHj+im/T13RxNfkxGkNwSWftDtR98bPtjZz1LsafWRt2ezODqeHyp70d4/18yjZPhzrQrVJKSaZlhzQknHwLduYB2EA+a5DWHg9InlJiJDW40543jzCi5JeJPs5vwfsCZ295vmEuePmS7Gz+L9iR1LsOPC7DSuKhw0311UT5kQcWtmhrGN48wmRFomB6iAYJcgEgapDLxSK8BhGR4EKMhgC634LdZ3d5sjPe1w+BWfULZMsqNz0hMxWHF3XxnzOE/zK7h8sXL5Mx8VjnTv0aOUvK7p5dIQIGwiUCwA81QSity/uTRSSUB0tY2bBTtu5A+jzPkuffrow2hu/sdfTcMnZ3rNl9zc2KxMiaGsGFo2bzvJ2lcmc5TeZPLO7XVCqPLBYRIaOCgTAt1sjgYXyGg2AULnHut/PYrqaZWy5YlGo1MKIc8//AGc8vy8n2k9vJgPZjbXC3j7R4ldyjTQqW3XzPKajiFt8st4XkVjImjVkrzK5yfUOiZEbeUE0MlImhl8u7NJlihnqMSlx20UWmWx5UNhpSwyeUIRt8a7a7wk1nZjjJrdF5YNJ5G0Ew69o2PJDhycNf3qrFZoq5brZnQq4hZB4luvubi577ZaBSFwaaZxuFJBybqcOIK5tunnX8SOtTqa7fhf0LaOM7ST/AHuCoNAsjRQg0NdY1gjcUxHLtN7qZY3CSh6iQ0FBXA7ungdh8F1dPrljFvucfU6CWean2MTaHxMcXCWRx1hmI4RtHMcEWdjGTaf0JVy1EoKLikumfE6p0T34LRYnRTFpEUjogHUzic0ENdvpiIruoudY02zqVpxSx4HNb6s7Yp5o2+iyR7W517IcaZ7clypRw2j2VN/PXGT6tEPEFHBbzo7J0a20WmwOhlzDC+Eg7Y3NqB/ER4Ldp5d085xWtRu5l4o4TelhEE0sRNeqkeyu/C4gHyW1PY5Qx1p3uA+0VLIsDkd5StyZI8DdiPzS5n4BhD8d/wA4/wA13iGn4hCmg5UP/rLP32/ganzBynWApZKhap5ABz0ARJ5cM1mf3Z2g8nNcPjRVXfCSh1Om6Usx3dMd0Zd+Ah3yS0ksWxfqQ1keaia9DjbH1FV6M8i1h4HAgi+o/YLBLM7CxpcR6R1MaOJVV18Ko5kaqNNK+XLA3Fy3BHFRxb1knecKNB9lp+JXGv1k7dlsj0Gl4dXRu95F/ntWQ3htKAK++r9jsw7TQ6QirWVoeBefVHvPvWrT6Wdr8l5mLV66vTrD3fkc/vC83zvxyvxHYB6LR3WjYF266oVx5Yo8rfdZdLmmMNcrTO0eqgMCVQADkEkNOZVBNMAQhLBLnYToAjAlNjT4wNZPuQ0WKTfQZMNd6jgnz4CbCEJCc2ONZQgioIzBFQQd4OxDimsMUbJReUaW5tK3sIZaWukbslFcbR7YH7Qas/S5rmajQeNfsdrS8VXw2v6m4gIc0OaQWuAILdRB2hctxaeGdpSUllDN43bHaInxTNxRvFHDVxBB2FIZxzSnoymgxSWV3XsbUlgB65g+zXtgcM1NPJHBcdHmj5+htlBe17nPccBFRhcW0cw6/RUH1Jx2Rz+d5e5zjWrnFx2ZkkrG3k9FCvlSQIJUSzddTrHQ449TPTV1jdRHd3eK0U9GcziTzKPyOXabNP6QtY/33/FbIdDkPqUuBS5QNDo1oTa7bQwx4Yq5yydmP7u1/gFFySGo5Nr+ql2XcK2uQ2mcZ9WKUr/0waAfbKz2XJdTZp9HZa9lt5sD9fQMm2SINGQGLUNgyas/bvyOquEr+X2LnEuqeYPOcgBl5TEV95vowHuvjd+F4ULFmJKPU7E1nXWKRvfie38TCFnqeJJ+pZNZi0cFscnZcM6jYda9NF5PJ2xxJM1GjtwPtJDn1bD3truDa/HUsuo1calhbv8A71NGk4fO55e0f+9DpFkskcTA2Noa0bBt4k7SuLOcpy5pPJ6KquFceWCwj0ku7JRLBo1oTsAqSSAANpO4ISyJvCyzK35pbhqyzEE6jKRkP+mDrPtHwG1dPT6BvvWexx9VxRR7tXv+DFzzFxLnElxNSSakneSV1UklhHEbcnmQ0JDtKYcq8gxNuQR5MjjZnHUEyDhFdWOAu25JkcR8BSUBgElA0eqgMDM9qAyb2nbh81ByLIVN7vZDeKmcjh4kABDaXUny52giHaL8gZ64cdzO18MlTPU1R8fY0V8Pvn+3Hz2GrFpFDI/C9xgadUjmGQV4tYagcc1llr/4xNtfCP5y9jSTaI2idnWWC2Wa0M9kFr/5iK86LO9dY34I1rhlKXn9Sglslpgfhmlex3cexoB+zUZjkVfXqIyf+p9Ht/Zmu0MlHKo281v/AEa7Qu/jFJ1MhGCY9nhLTWODqU504qOupTj2i6/2S4Zdyy7Hw/o6PCRh5rkncK23NkcxzoWfWtHZxmjSd1a+9IBq4WTStJngbA4k9gEO7dTU4gaGuRrxUgOBzQlpLTrBIPMa1zUz1zXiNUTIYOp9EUVYJuyD9cN3cC1U9GcbiSxOPyMTeuilqtt5WpsEZLRO4Okd2Y283bTwFStUXhHLw2zTWPRC77so+3SC0TDMQgVbXhH63NxA4Kqy9R6s16fRWXPur6+A1pD0hTTDq7OPo8QyGH9oRuqMmDgPNY53uXQ7mm4XXX3p7v7EG4dBrVayHFvVxnMyS1qa6y1ut3w4qMKpSLb9bRTt1fkjaN6KrLQVlnrtoYwK8BgV/wCmXmcv/L2fxX3K0LpHBEcUCGXvTAhXi2sUg9h3nSoSe6GjrmhNox2VnFgWKJeZC59CGte+Seh7bsMY1AYjQvO3LYupbrm48sNvU5lXD4qTlZv5L8mtZEAAN2QG4DYFzzpB4OXiaIAh3peMNmZjmcBX0WjN7+DR89Stqpla8RKL9RCmOZe3ic60g0pfaSW+jED2YwcstTnn1j7uC7Wn00Kt1u/M89qtVbqHvtHyKTAXa3UHBaMNmTmUfDI9Fd42lxT5St3y6JIfFjG4oc4Lq0OMbpdIt/QfZZOACrepqXiXR0Opn1WPmEbMd6qetj4JmiPCrP3SS92e6gb1W9bLwRfHhMPGT+whhaoPV2ehcuG0Lz9wC0KD1Nvn/RatBp1+37sjXhHWJ9PSDXEHiBVVyvta+Itho6IvaKNzovdFntFhr1TMTmirgML6ObnRwzHMLAtTd/J+5reloa3gvYpL+6PrPRssccjsB+shdLI4ubvYS7MjWBtRKycnlsthTXH4YpEmx3Dc5j+shs7QW5SF5adxrV1WuB17lHnxvksVUm8JMiWLo9uiR2GOfrHmtGi0NceYDaEhHap9GictNZBZlBpfJlhYdELHY3YuqLHDVK2WUOGevJ4q3em5vzIKGeiNJardA5mC0Pgc0j13MLDx7RUG4vZk4RsTzBP6ZKp9quxtPrLIMJDhhdEC1zdRBaiNkYrEWTnp77HmcW/mh2XTGxt12mPLZiLh4EKPPHzD9Ld/FjLukewjXLXkx7vLsp9rEl+ju8vue/xLu/8AeO8I3/kl20Sa0Nz8vc5jphabLJOZbI52GSrnte3DheTmW8Dr4FY7OVvMTvaN2xr5bcbdPkUFQobmpuJrdCNL2WFsjHxue17g4Fho4EChyORGpXVWcnU5ut0nb4cXhov7x6SopGYGNtEINamPqsZB10c6uHmBVTldnbczVcPlB5eH88mVba7urVzLa4k1JL4aknb6Kp5Yep0O01K2Tivoy7ufSq67MQ5lklLx678D3eFXUHgFbB1x6IyX16mzaViS9Mo0Deleyn/Ln8oz/WrHevJmRcLnLpOPu/wO/wCKNk7k/wCFn/NL9REf+Ju819/wUvWLonDG3yJiG6oARwqKb8vNAG06Mb1rZWAMleQ0tJazKrctbqA6tixeJeuhY2/SGGNzmuxh4ObMBDhtoa0HkSrYwbQnJLYp59Ka+hH+I/Ifmpdl6kO0I/6yybGRg7yHGnHM0UuyQnYyhtjOtcXylz3HWXH3CmocFsjfKKxHC+hilpK5y5pZb9WNixM7o95R29nmNaSlftHGQtGoDyUe0m/Fj7CpftXsOhqTk31ZYoxXRCpDEJTAae9IBkuSGA56AAqgYpFQRvFPNAG+6KSHWJjdobhP3TQrDjdo0JnFb0dI2WRhe84JHtzc4+i4jaeC5zbzueyhCLrjJJbpFY+PaNe0JqXgyuVW/NDb0DhmIO4jwI5FDiShb4SJEry/0iTzJKhlo08kZLoRSynJSymUOuUH6ChAkIgNvEQxp5E4LwG3Q7lJSKZU+MRupClsyrM4iiYpcqGrpINs29JxLY3J7MdCiXbM9hSHyJihqMj5MASWdp/MZJqxornpoT6jf0Z37xyl2i8in9JZ/wDozpVV2DyAiYHgEAEEAa3ookIZIzuyyAeLyR8VjntNl8ehF04iw2t/tNY73U+S1VfCVWdSjAVmCs8UwPUQIKiMCyLRAHkDEKAY3I5AiM4oJAOKBDaADagAgUAbDollo2WPuyyDz7Q+KxzWJGiO6Oa6e2bq7xtTR+9LqfbAf/Uubau80eu0Mm6IP0M+QoGlpPdDbgpIqkk+oTHJNFlc8bDhUS/qC5qaZXKGQCE8lbiDSifUhvHoLVAxChA0n1G3MClzFLriA6NSUit1eRMuq7ZbQ/BE3G6hdSobkCBWriBtCFHm6CdirWZvY0tl6PLa/W1kf25G/wBNU1VJlT19C8WWsHRdaD6U0Q5Y3fIJ/p5EXxWtdE37FjZ+itvr2kn7DAPi5SWm82Vy4u/CP3Jf+F1n/ez/AMH5J/p15lf+Ws/ivuVC6ZwREAeQAQTAv+jSalptDPaY8feYK+8LJau+XQ6Fl0ixUnjd3mEfhcf+SupezK7PAyoV5WKgQoQIJMBCUmNCEqJIFzlITIz3IECQgYBCBA0QASAPAIA0HRrLgtk7D63Vv824T8Flt+Iurexb6V6CwWm1PmkfKwvDR2MGGrWhu0HcFmnSpPLOrp+I2U1qEUtvPJBi6M7GMnGZ3EvA/laktPFeZKXFr34JfQkf4eWFtCYnHPPFI/z1hS7CBXLiWofj9kO/qxYI/wDJgBHfIcCPvHIqSqj5FL1t7/ewn2a66Ue2xDmYWkeIKfZRfgJay9dJv3JA0Mu94DhZ2EEVBa59CDydRR7GHkWriGp/n/R79RbD/p2/if8A8kdjDyD9fqP5f0CdELE3P6PEKa8VaeZOSOzgvAj+s1D/AHsH9FXfHn1dlbz6qvvRy1ryDtdTLxk/ckWCSyvLhB1Li3MmINOHZQluScXF9CuyNsfjyvmcf6QLv6m2ygDsyUkbTV2x2v4g5ZbViTO7op89C9NjN4VXk08pd6GW7qLbA+tAXhjvsydk18wfBTrliSKNVTz1SR3lrmsBJIAyGZDRUmg4LcebFmmw7D5ZeaQGev188g+pndA72QxzTzq2vkfBVzTfRl9M4Rffjkx5st6/6z/9CP6VTiw6Pa6LyfsEuqeePFAAoEKE8gWug8mG3uHfiafJzgfks1/VMtrNT0jx9mF3tOHm0H5KVL3CzoYiq0lIQKBBIECSgBMSiSAe5MY3iTEIGoEGI0xAOagBshAAhIYYTAsdE5cF4s3SQkeLH/8Ass963TLKnsSum++LTZZLKbPM+JkrJQ7BTNzCwjWNzioQSLGcrtGktskHbtU5/wDse3+UhW4QivfapHelJI77T3u+JRgCbcGjk9ufgiZUA9qR2UbftO38Bmk5JDSydk0R6PLJZKPcBPMM8bwMLT7DNQ5mpVcptksYNtiURmW0o00s1lBa09bMMsDD2Wn23ahy1qiy6MdludDS8Osu7z2j5/g5Xet8Wq8JMJLnVPZhjBwj7o18ysspymzt16WnTxyvq2X906ANiZ194yNhiGZZiAPJz9QPsipV0KG/iMGo4nGPdq39fwWNyae2d1rgsdkhDbO4uYJCC0ucWktwt1gVAzOZ3LWq0kcWdsrJZk8sY6X7FlBMMvSjdt3Obn+JZb10Z1OFz+KH1OZqg62442ozGsZ+IUSzGx2rSqlpuiZ2RxWUS+LWh/xC6MXnDPJXQ5Zyj5NnJ9F+kG1WKjK9fD+6lJy+w/Mt944K5wTKkzpN2dIF32gVfJ1DtrJgfc5oo5VODRJSRP8A1tu7/Vw+aWB8xlarWZj1UAIgBQgCVo/Lgt8B7zZG+ILSPmqL1smWQOgaeR1srXd17D51b80qfiHPoc8WsoFBQJhVTEASojQlUiQhCYAkJgFGEIgx1SECWowA1IxIBvCgY7HEmkJsOF/V2uyP3yOj/E2v9Cp1C7qLKnuW/T5Z8Vhs0o9SYDwexw+LQqIdS5nFbDZ3yuayNrnvdqa0VJ/verunUR07RXosrR9udx+jxn/uPGvk3zVbn5ElE6LDdzGMDGMbGxooGRgNYOQCrJFbeukEFib9a/tHMRjN58NnM0VcrIx6mijS2XfCtvPwOdaRadWi01ZGTDET6LCcbhuc8Z+A96yztlLY72m4dVV3pbv7DlwaCyyjrbS76PABiLn0Dy3WTQ+iOLvIohQ5dRaniddW0d2Tbw07sVgYYrsibJJqdO4HCSNpdk6TbqoFuroUehwNRq7L3mb+ngc4vq+57W/HaJXSGuQOTG/YYMmq9RSMuSJYLYYZY5RrjkZIKew4O+SbA7xp5B9IsMhbsa2ZhoDkKOyp7JKx3LMWb9FPkvi/Pb3OLYVhyel5dw6pEjrdzXiP0IS/1bPaG5jY3rGjPlRbqX3UeZ4hFK+X/fA4MzNbFuc8Nzk2xjeMJAdcqplQlUAKmAoKAPRPwz2Z26Wn4mn8gqb13SUOp1PSVuOwybwxruPZcDn5FVVPEkWT+FnMqraZxaoAWqBYBJQMSqQC1QMEpiHYwmiLHC1MiCUANuCQzzYkYAkMYpoRDvs4Wxv/AHc8Tv4sJ/mVV6zAlV8R0bSa4ReF3iFzyyro3YgASMDg4040qPFYomojXFoxBYmYbOwNr6Tzm9/2nfLUpN5GT7baIoGmSZ7WNHrONByG88AotpbsnXXOyXLBZZzfSfpJc+rLIMDdRlcBjP2R6o4nPkss729onc0/Cox71u78vAzV06OWi2EyZhrjV00pNDvIOt395qqNcpGu7WU0LH2RaOvy77sqIG/S7SB+09Rh2iuptPZqeK216dI4Op19l23ReSMZf+klptzq2iQloNWxt7MTTwbv4mpWqMEjBkqHFTAAuSAbOaQH0JoZaWy3XAZDWtncx1doZij+AWea6plsHhpnFq8vNc3B6/L8BMX9hPBHmOpWi7Ht0fo0ZuhxAV19ZJiIFdtCt1S7qPN66WbpHKbLcMz6VAjbvdrpwC148jDku7Fo9EzNwLzvdq/D+aFFIWS0EY3DyCeBFhiTIigpiDBTAUIAYtrqBju7LEf4wD8VXau6xx6nY3M62xvA2xuA8W5LLEvZydpW8zBIA9VACEoAQKIxxrVJEWw+rTwLIbQgTHgFNCBLECPGJGAyE1iYBhqBEHSCOtmmprDC4c29ofBQsWYtEoPEjpejVpx2Nrjqwg1OQ1LnJm0yGk/SJDBVlnpNJtcD9U08/X8MuKpneltE6mm4ZOfes2Xl4nOJLRarxnALjI87yGxsG07mgLPiU35nXzVpYbLCNhYtHbJd8fXWo/S5h6EUTS8YtzWjX9p2QWqvTY6nF1PFJWbQ2RmNI7feF4HD1L4YPVhBDW0/3HEgvPDVwW6NWPA5Ts8Wyqs+hNod6To4xzLj5AU96s5GQdiLOHQRnrzPdwaGtHzUuzI9r6E39T7KNbHHm9/yKfIhdpIMaMWUGvUjkS8jyJRyoOeQv6t2X9yz+L80csRc8i3u60Pgh6iI4YhiAZQOoHkl1CcxUk7VCVUX4E1bJFI7R2DuH8RVX6Sry+5r/wAlqPNeyGzdEI1MHiXH5pfpql4Ev8lqn+/2S/A+57sIZidgb6LSSWt5A6lZGCjskZZ2SsfNJ5YyQmRBogZ6iQEmqkQDaUAONSGEEAR7zH1MnBpPln8kp9GNdTsOiry+zMrqLBUcwM6rCjQcvfHQkbiR5FdFdDIxCEAgaIGeKTAVoSQx+MKSIMdwqQj1ECDCaEKmAoTAMNQIWiAAtEeJjm95rh5ghJ9BrqX3RrCZbvaHySHEyhzAG6gDQMs1zMG5eZmxc8DDlDHkaVwg6ua3RprX7UUy1d72c37sktjA1ADkAFakl0KHJvqwsKBCFqYAliABLUDAcxIBpzEhg4UwPBqBAOYk0MjyRqJJEd8aQxosSJAliQwcK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13150" y="-12573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73" y="3686879"/>
            <a:ext cx="43815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1744181"/>
            <a:ext cx="2619375" cy="17430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14777" y="1818536"/>
            <a:ext cx="5615189" cy="428826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It keeps us informed on current events as they unfold</a:t>
            </a:r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7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71"/>
    </mc:Choice>
    <mc:Fallback>
      <p:transition spd="slow" advTm="3097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2" y="1862146"/>
            <a:ext cx="3659546" cy="40545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61397" y="1896990"/>
            <a:ext cx="6669110" cy="43454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It helps us appreciate multiple perspectives and interpretations.</a:t>
            </a:r>
          </a:p>
        </p:txBody>
      </p:sp>
    </p:spTree>
    <p:extLst>
      <p:ext uri="{BB962C8B-B14F-4D97-AF65-F5344CB8AC3E}">
        <p14:creationId xmlns:p14="http://schemas.microsoft.com/office/powerpoint/2010/main" val="173045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06"/>
    </mc:Choice>
    <mc:Fallback>
      <p:transition spd="slow" advTm="313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592">
            <a:off x="8691638" y="2837053"/>
            <a:ext cx="3188191" cy="2388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755">
            <a:off x="417064" y="2768817"/>
            <a:ext cx="2992125" cy="22412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33481" y="2107539"/>
            <a:ext cx="5525038" cy="37128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Analysing history strengthens our critical thinking skills.</a:t>
            </a:r>
          </a:p>
        </p:txBody>
      </p:sp>
    </p:spTree>
    <p:extLst>
      <p:ext uri="{BB962C8B-B14F-4D97-AF65-F5344CB8AC3E}">
        <p14:creationId xmlns:p14="http://schemas.microsoft.com/office/powerpoint/2010/main" val="167346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88"/>
    </mc:Choice>
    <mc:Fallback>
      <p:transition spd="slow" advTm="303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14" y="2112135"/>
            <a:ext cx="4330582" cy="35305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7163" y="1838459"/>
            <a:ext cx="6543348" cy="43852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It trains us to gather evidence and to find patterns and trends.</a:t>
            </a:r>
          </a:p>
        </p:txBody>
      </p:sp>
    </p:spTree>
    <p:extLst>
      <p:ext uri="{BB962C8B-B14F-4D97-AF65-F5344CB8AC3E}">
        <p14:creationId xmlns:p14="http://schemas.microsoft.com/office/powerpoint/2010/main" val="392017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55"/>
    </mc:Choice>
    <mc:Fallback>
      <p:transition spd="slow" advTm="299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287887"/>
            <a:ext cx="12191999" cy="5203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43955" y="218941"/>
            <a:ext cx="7972023" cy="13522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do we study History?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7" y="2860719"/>
            <a:ext cx="3239987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13" y="2161000"/>
            <a:ext cx="2847975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12" y="4360502"/>
            <a:ext cx="2619375" cy="17430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66120" y="1931831"/>
            <a:ext cx="4836596" cy="41985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You can apply information from the past to analyse and solve problems in the present.</a:t>
            </a:r>
          </a:p>
        </p:txBody>
      </p:sp>
    </p:spTree>
    <p:extLst>
      <p:ext uri="{BB962C8B-B14F-4D97-AF65-F5344CB8AC3E}">
        <p14:creationId xmlns:p14="http://schemas.microsoft.com/office/powerpoint/2010/main" val="53468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90"/>
    </mc:Choice>
    <mc:Fallback>
      <p:transition spd="slow" advTm="3029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</TotalTime>
  <Words>225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Comic Sans MS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Clayton</dc:creator>
  <cp:lastModifiedBy>Vicky Andrews</cp:lastModifiedBy>
  <cp:revision>18</cp:revision>
  <dcterms:created xsi:type="dcterms:W3CDTF">2014-09-03T20:21:47Z</dcterms:created>
  <dcterms:modified xsi:type="dcterms:W3CDTF">2018-10-16T15:03:03Z</dcterms:modified>
</cp:coreProperties>
</file>